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67" r:id="rId4"/>
    <p:sldId id="2768" r:id="rId5"/>
    <p:sldId id="899" r:id="rId6"/>
    <p:sldId id="2770" r:id="rId7"/>
    <p:sldId id="257" r:id="rId8"/>
    <p:sldId id="265" r:id="rId9"/>
    <p:sldId id="962" r:id="rId10"/>
    <p:sldId id="266" r:id="rId11"/>
    <p:sldId id="267" r:id="rId12"/>
    <p:sldId id="910" r:id="rId13"/>
    <p:sldId id="258" r:id="rId14"/>
    <p:sldId id="259" r:id="rId15"/>
    <p:sldId id="260" r:id="rId16"/>
    <p:sldId id="911" r:id="rId17"/>
    <p:sldId id="261" r:id="rId18"/>
    <p:sldId id="264" r:id="rId19"/>
    <p:sldId id="27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7AC09-4AF1-4D2A-A6A5-6A44B2370B24}" v="55" dt="2026-04-04T18:53:49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50"/>
        <a:sy n="41" d="50"/>
      </p:scale>
      <p:origin x="0" y="-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DB512353-FC2E-4039-85FF-04F8BC199888}"/>
    <pc:docChg chg="undo custSel addSld delSld modSld sldOrd">
      <pc:chgData name="David Christian" userId="8c521bb486a1af28" providerId="LiveId" clId="{DB512353-FC2E-4039-85FF-04F8BC199888}" dt="2026-04-04T18:57:50.876" v="3431" actId="5793"/>
      <pc:docMkLst>
        <pc:docMk/>
      </pc:docMkLst>
      <pc:sldChg chg="modSp mod">
        <pc:chgData name="David Christian" userId="8c521bb486a1af28" providerId="LiveId" clId="{DB512353-FC2E-4039-85FF-04F8BC199888}" dt="2026-03-30T00:34:49.542" v="1988" actId="27636"/>
        <pc:sldMkLst>
          <pc:docMk/>
          <pc:sldMk cId="3532155792" sldId="257"/>
        </pc:sldMkLst>
        <pc:spChg chg="mod">
          <ac:chgData name="David Christian" userId="8c521bb486a1af28" providerId="LiveId" clId="{DB512353-FC2E-4039-85FF-04F8BC199888}" dt="2026-03-30T00:34:49.542" v="1988" actId="27636"/>
          <ac:spMkLst>
            <pc:docMk/>
            <pc:sldMk cId="3532155792" sldId="257"/>
            <ac:spMk id="2" creationId="{00000000-0000-0000-0000-000000000000}"/>
          </ac:spMkLst>
        </pc:spChg>
      </pc:sldChg>
      <pc:sldChg chg="delSp modSp mod setBg">
        <pc:chgData name="David Christian" userId="8c521bb486a1af28" providerId="LiveId" clId="{DB512353-FC2E-4039-85FF-04F8BC199888}" dt="2026-04-04T18:53:49.409" v="3278"/>
        <pc:sldMkLst>
          <pc:docMk/>
          <pc:sldMk cId="1785845687" sldId="258"/>
        </pc:sldMkLst>
        <pc:spChg chg="mod">
          <ac:chgData name="David Christian" userId="8c521bb486a1af28" providerId="LiveId" clId="{DB512353-FC2E-4039-85FF-04F8BC199888}" dt="2026-03-30T00:49:26.847" v="2231" actId="15"/>
          <ac:spMkLst>
            <pc:docMk/>
            <pc:sldMk cId="1785845687" sldId="258"/>
            <ac:spMk id="3" creationId="{00000000-0000-0000-0000-000000000000}"/>
          </ac:spMkLst>
        </pc:spChg>
      </pc:sldChg>
      <pc:sldChg chg="modSp mod">
        <pc:chgData name="David Christian" userId="8c521bb486a1af28" providerId="LiveId" clId="{DB512353-FC2E-4039-85FF-04F8BC199888}" dt="2026-04-04T18:54:29.095" v="3280" actId="207"/>
        <pc:sldMkLst>
          <pc:docMk/>
          <pc:sldMk cId="906364988" sldId="259"/>
        </pc:sldMkLst>
        <pc:spChg chg="mod">
          <ac:chgData name="David Christian" userId="8c521bb486a1af28" providerId="LiveId" clId="{DB512353-FC2E-4039-85FF-04F8BC199888}" dt="2026-03-30T00:51:45.750" v="2252" actId="1076"/>
          <ac:spMkLst>
            <pc:docMk/>
            <pc:sldMk cId="906364988" sldId="259"/>
            <ac:spMk id="2" creationId="{00000000-0000-0000-0000-000000000000}"/>
          </ac:spMkLst>
        </pc:spChg>
        <pc:spChg chg="mod">
          <ac:chgData name="David Christian" userId="8c521bb486a1af28" providerId="LiveId" clId="{DB512353-FC2E-4039-85FF-04F8BC199888}" dt="2026-04-04T18:54:29.095" v="3280" actId="207"/>
          <ac:spMkLst>
            <pc:docMk/>
            <pc:sldMk cId="906364988" sldId="259"/>
            <ac:spMk id="3" creationId="{00000000-0000-0000-0000-000000000000}"/>
          </ac:spMkLst>
        </pc:spChg>
        <pc:picChg chg="mod">
          <ac:chgData name="David Christian" userId="8c521bb486a1af28" providerId="LiveId" clId="{DB512353-FC2E-4039-85FF-04F8BC199888}" dt="2026-03-30T00:50:24.531" v="2232" actId="14100"/>
          <ac:picMkLst>
            <pc:docMk/>
            <pc:sldMk cId="906364988" sldId="259"/>
            <ac:picMk id="7172" creationId="{EB7E9AB5-BD94-4AD2-9857-9F6E3B3B4249}"/>
          </ac:picMkLst>
        </pc:picChg>
      </pc:sldChg>
      <pc:sldChg chg="addSp delSp modSp mod ord setBg">
        <pc:chgData name="David Christian" userId="8c521bb486a1af28" providerId="LiveId" clId="{DB512353-FC2E-4039-85FF-04F8BC199888}" dt="2026-04-04T18:56:04.442" v="3320"/>
        <pc:sldMkLst>
          <pc:docMk/>
          <pc:sldMk cId="482873507" sldId="260"/>
        </pc:sldMkLst>
        <pc:spChg chg="add mod">
          <ac:chgData name="David Christian" userId="8c521bb486a1af28" providerId="LiveId" clId="{DB512353-FC2E-4039-85FF-04F8BC199888}" dt="2026-04-04T18:55:43.856" v="3318" actId="1076"/>
          <ac:spMkLst>
            <pc:docMk/>
            <pc:sldMk cId="482873507" sldId="260"/>
            <ac:spMk id="2" creationId="{D2693A93-D086-B18B-C9FA-91B3D56BBBE2}"/>
          </ac:spMkLst>
        </pc:spChg>
        <pc:spChg chg="add mod">
          <ac:chgData name="David Christian" userId="8c521bb486a1af28" providerId="LiveId" clId="{DB512353-FC2E-4039-85FF-04F8BC199888}" dt="2026-04-04T18:55:43.856" v="3318" actId="1076"/>
          <ac:spMkLst>
            <pc:docMk/>
            <pc:sldMk cId="482873507" sldId="260"/>
            <ac:spMk id="3" creationId="{0C4D385C-FAD0-08D4-E327-DA28F3B3D252}"/>
          </ac:spMkLst>
        </pc:spChg>
        <pc:spChg chg="mod">
          <ac:chgData name="David Christian" userId="8c521bb486a1af28" providerId="LiveId" clId="{DB512353-FC2E-4039-85FF-04F8BC199888}" dt="2026-03-30T01:29:02.526" v="3083" actId="255"/>
          <ac:spMkLst>
            <pc:docMk/>
            <pc:sldMk cId="482873507" sldId="260"/>
            <ac:spMk id="582658" creationId="{00000000-0000-0000-0000-000000000000}"/>
          </ac:spMkLst>
        </pc:spChg>
        <pc:spChg chg="mod">
          <ac:chgData name="David Christian" userId="8c521bb486a1af28" providerId="LiveId" clId="{DB512353-FC2E-4039-85FF-04F8BC199888}" dt="2026-04-04T18:55:31.932" v="3317" actId="20577"/>
          <ac:spMkLst>
            <pc:docMk/>
            <pc:sldMk cId="482873507" sldId="260"/>
            <ac:spMk id="582659" creationId="{00000000-0000-0000-0000-000000000000}"/>
          </ac:spMkLst>
        </pc:spChg>
      </pc:sldChg>
      <pc:sldChg chg="addSp delSp modSp mod setBg">
        <pc:chgData name="David Christian" userId="8c521bb486a1af28" providerId="LiveId" clId="{DB512353-FC2E-4039-85FF-04F8BC199888}" dt="2026-03-30T01:19:14.891" v="2812" actId="20577"/>
        <pc:sldMkLst>
          <pc:docMk/>
          <pc:sldMk cId="3716064979" sldId="261"/>
        </pc:sldMkLst>
        <pc:spChg chg="mod">
          <ac:chgData name="David Christian" userId="8c521bb486a1af28" providerId="LiveId" clId="{DB512353-FC2E-4039-85FF-04F8BC199888}" dt="2026-03-30T01:18:54.229" v="2808" actId="1076"/>
          <ac:spMkLst>
            <pc:docMk/>
            <pc:sldMk cId="3716064979" sldId="261"/>
            <ac:spMk id="2" creationId="{00000000-0000-0000-0000-000000000000}"/>
          </ac:spMkLst>
        </pc:spChg>
        <pc:spChg chg="mod">
          <ac:chgData name="David Christian" userId="8c521bb486a1af28" providerId="LiveId" clId="{DB512353-FC2E-4039-85FF-04F8BC199888}" dt="2026-03-30T01:19:14.891" v="2812" actId="20577"/>
          <ac:spMkLst>
            <pc:docMk/>
            <pc:sldMk cId="3716064979" sldId="261"/>
            <ac:spMk id="3" creationId="{00000000-0000-0000-0000-000000000000}"/>
          </ac:spMkLst>
        </pc:spChg>
        <pc:picChg chg="add mod">
          <ac:chgData name="David Christian" userId="8c521bb486a1af28" providerId="LiveId" clId="{DB512353-FC2E-4039-85FF-04F8BC199888}" dt="2026-03-30T01:18:46.146" v="2806" actId="1076"/>
          <ac:picMkLst>
            <pc:docMk/>
            <pc:sldMk cId="3716064979" sldId="261"/>
            <ac:picMk id="1028" creationId="{190A48F0-59DE-40FA-BF1B-61857895A151}"/>
          </ac:picMkLst>
        </pc:picChg>
      </pc:sldChg>
      <pc:sldChg chg="modSp mod">
        <pc:chgData name="David Christian" userId="8c521bb486a1af28" providerId="LiveId" clId="{DB512353-FC2E-4039-85FF-04F8BC199888}" dt="2026-03-30T01:08:13.540" v="2759" actId="20577"/>
        <pc:sldMkLst>
          <pc:docMk/>
          <pc:sldMk cId="3353620428" sldId="264"/>
        </pc:sldMkLst>
        <pc:spChg chg="mod">
          <ac:chgData name="David Christian" userId="8c521bb486a1af28" providerId="LiveId" clId="{DB512353-FC2E-4039-85FF-04F8BC199888}" dt="2026-03-30T01:08:13.540" v="2759" actId="20577"/>
          <ac:spMkLst>
            <pc:docMk/>
            <pc:sldMk cId="3353620428" sldId="264"/>
            <ac:spMk id="3" creationId="{00000000-0000-0000-0000-000000000000}"/>
          </ac:spMkLst>
        </pc:spChg>
      </pc:sldChg>
      <pc:sldChg chg="modSp mod">
        <pc:chgData name="David Christian" userId="8c521bb486a1af28" providerId="LiveId" clId="{DB512353-FC2E-4039-85FF-04F8BC199888}" dt="2026-03-30T00:35:39.840" v="2023" actId="478"/>
        <pc:sldMkLst>
          <pc:docMk/>
          <pc:sldMk cId="3590564777" sldId="265"/>
        </pc:sldMkLst>
        <pc:graphicFrameChg chg="mod modGraphic">
          <ac:chgData name="David Christian" userId="8c521bb486a1af28" providerId="LiveId" clId="{DB512353-FC2E-4039-85FF-04F8BC199888}" dt="2026-03-30T00:35:39.840" v="2023" actId="478"/>
          <ac:graphicFrameMkLst>
            <pc:docMk/>
            <pc:sldMk cId="3590564777" sldId="265"/>
            <ac:graphicFrameMk id="5" creationId="{3703D975-AC3E-4460-B20F-1501364C0F65}"/>
          </ac:graphicFrameMkLst>
        </pc:graphicFrameChg>
      </pc:sldChg>
      <pc:sldChg chg="modSp mod">
        <pc:chgData name="David Christian" userId="8c521bb486a1af28" providerId="LiveId" clId="{DB512353-FC2E-4039-85FF-04F8BC199888}" dt="2026-03-30T00:40:47.422" v="2081" actId="5793"/>
        <pc:sldMkLst>
          <pc:docMk/>
          <pc:sldMk cId="925100011" sldId="266"/>
        </pc:sldMkLst>
        <pc:spChg chg="mod">
          <ac:chgData name="David Christian" userId="8c521bb486a1af28" providerId="LiveId" clId="{DB512353-FC2E-4039-85FF-04F8BC199888}" dt="2026-03-30T00:40:47.422" v="2081" actId="5793"/>
          <ac:spMkLst>
            <pc:docMk/>
            <pc:sldMk cId="925100011" sldId="266"/>
            <ac:spMk id="2" creationId="{00000000-0000-0000-0000-000000000000}"/>
          </ac:spMkLst>
        </pc:spChg>
      </pc:sldChg>
      <pc:sldChg chg="modSp mod">
        <pc:chgData name="David Christian" userId="8c521bb486a1af28" providerId="LiveId" clId="{DB512353-FC2E-4039-85FF-04F8BC199888}" dt="2026-03-30T01:00:55.483" v="2411" actId="1076"/>
        <pc:sldMkLst>
          <pc:docMk/>
          <pc:sldMk cId="2396414335" sldId="267"/>
        </pc:sldMkLst>
        <pc:spChg chg="mod">
          <ac:chgData name="David Christian" userId="8c521bb486a1af28" providerId="LiveId" clId="{DB512353-FC2E-4039-85FF-04F8BC199888}" dt="2026-03-30T01:00:55.483" v="2411" actId="1076"/>
          <ac:spMkLst>
            <pc:docMk/>
            <pc:sldMk cId="2396414335" sldId="267"/>
            <ac:spMk id="2" creationId="{00000000-0000-0000-0000-000000000000}"/>
          </ac:spMkLst>
        </pc:spChg>
        <pc:spChg chg="mod">
          <ac:chgData name="David Christian" userId="8c521bb486a1af28" providerId="LiveId" clId="{DB512353-FC2E-4039-85FF-04F8BC199888}" dt="2026-03-30T01:00:34.891" v="2406" actId="27636"/>
          <ac:spMkLst>
            <pc:docMk/>
            <pc:sldMk cId="2396414335" sldId="267"/>
            <ac:spMk id="3" creationId="{00000000-0000-0000-0000-000000000000}"/>
          </ac:spMkLst>
        </pc:spChg>
        <pc:picChg chg="mod">
          <ac:chgData name="David Christian" userId="8c521bb486a1af28" providerId="LiveId" clId="{DB512353-FC2E-4039-85FF-04F8BC199888}" dt="2026-03-30T01:00:48.733" v="2410" actId="1076"/>
          <ac:picMkLst>
            <pc:docMk/>
            <pc:sldMk cId="2396414335" sldId="267"/>
            <ac:picMk id="2050" creationId="{A791723F-5BDC-4B31-8AB0-8BEA31FE4ABB}"/>
          </ac:picMkLst>
        </pc:picChg>
      </pc:sldChg>
      <pc:sldChg chg="modSp mod">
        <pc:chgData name="David Christian" userId="8c521bb486a1af28" providerId="LiveId" clId="{DB512353-FC2E-4039-85FF-04F8BC199888}" dt="2026-04-04T18:51:24.644" v="3225" actId="113"/>
        <pc:sldMkLst>
          <pc:docMk/>
          <pc:sldMk cId="3164507235" sldId="899"/>
        </pc:sldMkLst>
        <pc:graphicFrameChg chg="mod modGraphic">
          <ac:chgData name="David Christian" userId="8c521bb486a1af28" providerId="LiveId" clId="{DB512353-FC2E-4039-85FF-04F8BC199888}" dt="2026-04-04T18:51:24.644" v="3225" actId="113"/>
          <ac:graphicFrameMkLst>
            <pc:docMk/>
            <pc:sldMk cId="3164507235" sldId="899"/>
            <ac:graphicFrameMk id="21" creationId="{CBDBC463-BA10-4C2A-947C-84BBD2F27D02}"/>
          </ac:graphicFrameMkLst>
        </pc:graphicFrameChg>
      </pc:sldChg>
      <pc:sldChg chg="modSp mod setBg">
        <pc:chgData name="David Christian" userId="8c521bb486a1af28" providerId="LiveId" clId="{DB512353-FC2E-4039-85FF-04F8BC199888}" dt="2026-03-30T01:02:06.664" v="2416" actId="14100"/>
        <pc:sldMkLst>
          <pc:docMk/>
          <pc:sldMk cId="809285732" sldId="910"/>
        </pc:sldMkLst>
        <pc:spChg chg="mod">
          <ac:chgData name="David Christian" userId="8c521bb486a1af28" providerId="LiveId" clId="{DB512353-FC2E-4039-85FF-04F8BC199888}" dt="2026-03-29T14:16:20.364" v="647" actId="113"/>
          <ac:spMkLst>
            <pc:docMk/>
            <pc:sldMk cId="809285732" sldId="910"/>
            <ac:spMk id="2" creationId="{EAA6E9A0-6408-FF44-D17C-604B88623958}"/>
          </ac:spMkLst>
        </pc:spChg>
        <pc:spChg chg="mod">
          <ac:chgData name="David Christian" userId="8c521bb486a1af28" providerId="LiveId" clId="{DB512353-FC2E-4039-85FF-04F8BC199888}" dt="2026-03-30T01:02:06.664" v="2416" actId="14100"/>
          <ac:spMkLst>
            <pc:docMk/>
            <pc:sldMk cId="809285732" sldId="910"/>
            <ac:spMk id="3" creationId="{E24BB8E9-A55A-8040-5A7B-E92271E3E4E9}"/>
          </ac:spMkLst>
        </pc:spChg>
      </pc:sldChg>
      <pc:sldChg chg="modSp mod">
        <pc:chgData name="David Christian" userId="8c521bb486a1af28" providerId="LiveId" clId="{DB512353-FC2E-4039-85FF-04F8BC199888}" dt="2026-03-30T00:47:57.948" v="2225" actId="20577"/>
        <pc:sldMkLst>
          <pc:docMk/>
          <pc:sldMk cId="2711504530" sldId="911"/>
        </pc:sldMkLst>
        <pc:spChg chg="mod">
          <ac:chgData name="David Christian" userId="8c521bb486a1af28" providerId="LiveId" clId="{DB512353-FC2E-4039-85FF-04F8BC199888}" dt="2026-03-30T00:44:17.815" v="2128" actId="113"/>
          <ac:spMkLst>
            <pc:docMk/>
            <pc:sldMk cId="2711504530" sldId="911"/>
            <ac:spMk id="2" creationId="{E0C26ECD-C771-D780-E74F-291937C06B56}"/>
          </ac:spMkLst>
        </pc:spChg>
        <pc:spChg chg="mod">
          <ac:chgData name="David Christian" userId="8c521bb486a1af28" providerId="LiveId" clId="{DB512353-FC2E-4039-85FF-04F8BC199888}" dt="2026-03-30T00:47:57.948" v="2225" actId="20577"/>
          <ac:spMkLst>
            <pc:docMk/>
            <pc:sldMk cId="2711504530" sldId="911"/>
            <ac:spMk id="3" creationId="{5824AB31-8710-8321-5342-786949753A84}"/>
          </ac:spMkLst>
        </pc:spChg>
      </pc:sldChg>
      <pc:sldChg chg="add">
        <pc:chgData name="David Christian" userId="8c521bb486a1af28" providerId="LiveId" clId="{DB512353-FC2E-4039-85FF-04F8BC199888}" dt="2026-03-29T14:12:44.163" v="344"/>
        <pc:sldMkLst>
          <pc:docMk/>
          <pc:sldMk cId="3810461552" sldId="962"/>
        </pc:sldMkLst>
      </pc:sldChg>
      <pc:sldChg chg="modSp add mod">
        <pc:chgData name="David Christian" userId="8c521bb486a1af28" providerId="LiveId" clId="{DB512353-FC2E-4039-85FF-04F8BC199888}" dt="2026-03-30T00:20:18.331" v="1587" actId="1076"/>
        <pc:sldMkLst>
          <pc:docMk/>
          <pc:sldMk cId="4182614578" sldId="2767"/>
        </pc:sldMkLst>
        <pc:spChg chg="mod">
          <ac:chgData name="David Christian" userId="8c521bb486a1af28" providerId="LiveId" clId="{DB512353-FC2E-4039-85FF-04F8BC199888}" dt="2026-03-30T00:20:13.418" v="1585" actId="1076"/>
          <ac:spMkLst>
            <pc:docMk/>
            <pc:sldMk cId="4182614578" sldId="2767"/>
            <ac:spMk id="5" creationId="{3D1A1BF2-2327-32D0-35C2-1415369AB60B}"/>
          </ac:spMkLst>
        </pc:spChg>
        <pc:picChg chg="mod">
          <ac:chgData name="David Christian" userId="8c521bb486a1af28" providerId="LiveId" clId="{DB512353-FC2E-4039-85FF-04F8BC199888}" dt="2026-03-30T00:20:18.331" v="1587" actId="1076"/>
          <ac:picMkLst>
            <pc:docMk/>
            <pc:sldMk cId="4182614578" sldId="2767"/>
            <ac:picMk id="4" creationId="{0CF0CEA7-0714-5C11-797B-5B3680350982}"/>
          </ac:picMkLst>
        </pc:picChg>
      </pc:sldChg>
      <pc:sldChg chg="addSp delSp modSp add mod">
        <pc:chgData name="David Christian" userId="8c521bb486a1af28" providerId="LiveId" clId="{DB512353-FC2E-4039-85FF-04F8BC199888}" dt="2026-04-04T18:51:02.136" v="3224" actId="20577"/>
        <pc:sldMkLst>
          <pc:docMk/>
          <pc:sldMk cId="2227202551" sldId="2768"/>
        </pc:sldMkLst>
        <pc:spChg chg="mod">
          <ac:chgData name="David Christian" userId="8c521bb486a1af28" providerId="LiveId" clId="{DB512353-FC2E-4039-85FF-04F8BC199888}" dt="2026-03-29T14:02:19.185" v="107" actId="14100"/>
          <ac:spMkLst>
            <pc:docMk/>
            <pc:sldMk cId="2227202551" sldId="2768"/>
            <ac:spMk id="2" creationId="{C5BEC049-DD23-9946-BF60-3D311E1A4739}"/>
          </ac:spMkLst>
        </pc:spChg>
        <pc:spChg chg="mod">
          <ac:chgData name="David Christian" userId="8c521bb486a1af28" providerId="LiveId" clId="{DB512353-FC2E-4039-85FF-04F8BC199888}" dt="2026-04-04T18:51:02.136" v="3224" actId="20577"/>
          <ac:spMkLst>
            <pc:docMk/>
            <pc:sldMk cId="2227202551" sldId="2768"/>
            <ac:spMk id="5" creationId="{42A1B9D6-8D67-2253-20C9-826DDA8CF1BD}"/>
          </ac:spMkLst>
        </pc:spChg>
      </pc:sldChg>
      <pc:sldChg chg="modSp add mod">
        <pc:chgData name="David Christian" userId="8c521bb486a1af28" providerId="LiveId" clId="{DB512353-FC2E-4039-85FF-04F8BC199888}" dt="2026-04-04T18:57:50.876" v="3431" actId="5793"/>
        <pc:sldMkLst>
          <pc:docMk/>
          <pc:sldMk cId="3289078495" sldId="2769"/>
        </pc:sldMkLst>
        <pc:spChg chg="mod">
          <ac:chgData name="David Christian" userId="8c521bb486a1af28" providerId="LiveId" clId="{DB512353-FC2E-4039-85FF-04F8BC199888}" dt="2026-03-30T01:10:16.431" v="2789" actId="255"/>
          <ac:spMkLst>
            <pc:docMk/>
            <pc:sldMk cId="3289078495" sldId="2769"/>
            <ac:spMk id="2" creationId="{8079D15F-4B82-119F-0A89-3C158435AA1A}"/>
          </ac:spMkLst>
        </pc:spChg>
        <pc:spChg chg="mod">
          <ac:chgData name="David Christian" userId="8c521bb486a1af28" providerId="LiveId" clId="{DB512353-FC2E-4039-85FF-04F8BC199888}" dt="2026-04-04T18:57:50.876" v="3431" actId="5793"/>
          <ac:spMkLst>
            <pc:docMk/>
            <pc:sldMk cId="3289078495" sldId="2769"/>
            <ac:spMk id="3" creationId="{6EFA5061-0809-56C6-B110-69F0D049B488}"/>
          </ac:spMkLst>
        </pc:spChg>
      </pc:sldChg>
      <pc:sldChg chg="modSp new mod setBg">
        <pc:chgData name="David Christian" userId="8c521bb486a1af28" providerId="LiveId" clId="{DB512353-FC2E-4039-85FF-04F8BC199888}" dt="2026-04-04T18:52:22.401" v="3277" actId="20577"/>
        <pc:sldMkLst>
          <pc:docMk/>
          <pc:sldMk cId="753445466" sldId="2770"/>
        </pc:sldMkLst>
        <pc:spChg chg="mod">
          <ac:chgData name="David Christian" userId="8c521bb486a1af28" providerId="LiveId" clId="{DB512353-FC2E-4039-85FF-04F8BC199888}" dt="2026-03-30T00:32:23.754" v="1819" actId="113"/>
          <ac:spMkLst>
            <pc:docMk/>
            <pc:sldMk cId="753445466" sldId="2770"/>
            <ac:spMk id="2" creationId="{C846901D-60B5-3C39-FECA-F3A5F34223ED}"/>
          </ac:spMkLst>
        </pc:spChg>
        <pc:spChg chg="mod">
          <ac:chgData name="David Christian" userId="8c521bb486a1af28" providerId="LiveId" clId="{DB512353-FC2E-4039-85FF-04F8BC199888}" dt="2026-04-04T18:52:22.401" v="3277" actId="20577"/>
          <ac:spMkLst>
            <pc:docMk/>
            <pc:sldMk cId="753445466" sldId="2770"/>
            <ac:spMk id="3" creationId="{5437D2C6-7B66-47B9-8215-2B9C565EACD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D63B-5CCA-45D7-B7C0-7B0FDFC31928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7CF1A-EE44-4383-A9AF-7876984CC01E}">
      <dgm:prSet/>
      <dgm:spPr/>
      <dgm:t>
        <a:bodyPr/>
        <a:lstStyle/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Spirit of MI</a:t>
          </a:r>
        </a:p>
        <a:p>
          <a:pPr>
            <a:defRPr b="1"/>
          </a:pPr>
          <a:endParaRPr lang="en-US" dirty="0"/>
        </a:p>
      </dgm:t>
    </dgm:pt>
    <dgm:pt modelId="{F1984DDD-B363-4D54-A81E-4D4EC451625D}" type="parTrans" cxnId="{F08DAF66-249C-44EA-9CB9-A14F91A9275A}">
      <dgm:prSet/>
      <dgm:spPr/>
      <dgm:t>
        <a:bodyPr/>
        <a:lstStyle/>
        <a:p>
          <a:endParaRPr lang="en-US" sz="2800"/>
        </a:p>
      </dgm:t>
    </dgm:pt>
    <dgm:pt modelId="{F03BBEE0-BAF0-4D05-AB0C-873CD5CDDEE7}" type="sibTrans" cxnId="{F08DAF66-249C-44EA-9CB9-A14F91A9275A}">
      <dgm:prSet/>
      <dgm:spPr/>
      <dgm:t>
        <a:bodyPr/>
        <a:lstStyle/>
        <a:p>
          <a:endParaRPr lang="en-US"/>
        </a:p>
      </dgm:t>
    </dgm:pt>
    <dgm:pt modelId="{25B5C76C-2E63-45A9-B122-D74DDEC40C4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  <a:t>Partnership</a:t>
          </a:r>
          <a:endParaRPr lang="en-US" dirty="0"/>
        </a:p>
      </dgm:t>
    </dgm:pt>
    <dgm:pt modelId="{DB3F1371-CF25-49CD-BDA1-52E78B8E35DC}" type="parTrans" cxnId="{AFF288C9-F811-4A06-8BCB-2F43314F7ECC}">
      <dgm:prSet/>
      <dgm:spPr/>
      <dgm:t>
        <a:bodyPr/>
        <a:lstStyle/>
        <a:p>
          <a:endParaRPr lang="en-US" sz="2800"/>
        </a:p>
      </dgm:t>
    </dgm:pt>
    <dgm:pt modelId="{7BB81472-0721-46AB-B966-483C4ABCFD9C}" type="sibTrans" cxnId="{AFF288C9-F811-4A06-8BCB-2F43314F7ECC}">
      <dgm:prSet/>
      <dgm:spPr/>
      <dgm:t>
        <a:bodyPr/>
        <a:lstStyle/>
        <a:p>
          <a:endParaRPr lang="en-US"/>
        </a:p>
      </dgm:t>
    </dgm:pt>
    <dgm:pt modelId="{16F58589-D9F5-4B66-B89C-A37EA7D72BFC}">
      <dgm:prSet/>
      <dgm:spPr/>
      <dgm:t>
        <a:bodyPr/>
        <a:lstStyle/>
        <a:p>
          <a:pPr>
            <a:defRPr b="1"/>
          </a:pPr>
          <a:r>
            <a:rPr lang="en-US"/>
            <a:t>Four Processes</a:t>
          </a:r>
        </a:p>
      </dgm:t>
    </dgm:pt>
    <dgm:pt modelId="{7717F88F-246A-4F55-ACD9-E9627C122E67}" type="parTrans" cxnId="{98B8D37F-2D06-4819-AAA6-63640B0B57B1}">
      <dgm:prSet/>
      <dgm:spPr/>
      <dgm:t>
        <a:bodyPr/>
        <a:lstStyle/>
        <a:p>
          <a:endParaRPr lang="en-US" sz="2800"/>
        </a:p>
      </dgm:t>
    </dgm:pt>
    <dgm:pt modelId="{6A2EF23F-81AB-4D33-8DDF-D5EB8FC20327}" type="sibTrans" cxnId="{98B8D37F-2D06-4819-AAA6-63640B0B57B1}">
      <dgm:prSet/>
      <dgm:spPr/>
      <dgm:t>
        <a:bodyPr/>
        <a:lstStyle/>
        <a:p>
          <a:endParaRPr lang="en-US"/>
        </a:p>
      </dgm:t>
    </dgm:pt>
    <dgm:pt modelId="{47D031C3-7EBB-4646-9723-AAA9296F18FB}">
      <dgm:prSet/>
      <dgm:spPr/>
      <dgm:t>
        <a:bodyPr/>
        <a:lstStyle/>
        <a:p>
          <a:r>
            <a:rPr lang="en-US" b="1" dirty="0"/>
            <a:t>Engage</a:t>
          </a:r>
        </a:p>
      </dgm:t>
    </dgm:pt>
    <dgm:pt modelId="{67819D05-1C5B-4DAF-98D7-C6C40737C7FA}" type="parTrans" cxnId="{1FA66F72-ACEC-43C1-832C-5052B7942363}">
      <dgm:prSet/>
      <dgm:spPr/>
      <dgm:t>
        <a:bodyPr/>
        <a:lstStyle/>
        <a:p>
          <a:endParaRPr lang="en-US" sz="2800"/>
        </a:p>
      </dgm:t>
    </dgm:pt>
    <dgm:pt modelId="{039112FA-986A-47ED-A206-C266F54946D5}" type="sibTrans" cxnId="{1FA66F72-ACEC-43C1-832C-5052B7942363}">
      <dgm:prSet/>
      <dgm:spPr/>
      <dgm:t>
        <a:bodyPr/>
        <a:lstStyle/>
        <a:p>
          <a:endParaRPr lang="en-US"/>
        </a:p>
      </dgm:t>
    </dgm:pt>
    <dgm:pt modelId="{95601F76-E8A8-4D8C-AA63-AB3FD9453448}">
      <dgm:prSet/>
      <dgm:spPr/>
      <dgm:t>
        <a:bodyPr/>
        <a:lstStyle/>
        <a:p>
          <a:r>
            <a:rPr lang="en-US" dirty="0"/>
            <a:t>Focus</a:t>
          </a:r>
        </a:p>
      </dgm:t>
    </dgm:pt>
    <dgm:pt modelId="{11457B6A-348E-4941-A0C7-38218A29A462}" type="parTrans" cxnId="{7EA0CE05-5A95-4493-B774-63DD674C1D63}">
      <dgm:prSet/>
      <dgm:spPr/>
      <dgm:t>
        <a:bodyPr/>
        <a:lstStyle/>
        <a:p>
          <a:endParaRPr lang="en-US" sz="2800"/>
        </a:p>
      </dgm:t>
    </dgm:pt>
    <dgm:pt modelId="{C579D269-281C-42D2-B67E-67BB5B5BF3BE}" type="sibTrans" cxnId="{7EA0CE05-5A95-4493-B774-63DD674C1D63}">
      <dgm:prSet/>
      <dgm:spPr/>
      <dgm:t>
        <a:bodyPr/>
        <a:lstStyle/>
        <a:p>
          <a:endParaRPr lang="en-US"/>
        </a:p>
      </dgm:t>
    </dgm:pt>
    <dgm:pt modelId="{0DA9F750-6AA5-4082-9817-C10E6C959057}">
      <dgm:prSet/>
      <dgm:spPr/>
      <dgm:t>
        <a:bodyPr/>
        <a:lstStyle/>
        <a:p>
          <a:r>
            <a:rPr lang="en-US"/>
            <a:t>Evoke</a:t>
          </a:r>
        </a:p>
      </dgm:t>
    </dgm:pt>
    <dgm:pt modelId="{9CD7EDE0-333B-46C3-9BE8-56FC3912E7A3}" type="parTrans" cxnId="{D9544ECD-5A4F-4CE9-8236-EB50133072B6}">
      <dgm:prSet/>
      <dgm:spPr/>
      <dgm:t>
        <a:bodyPr/>
        <a:lstStyle/>
        <a:p>
          <a:endParaRPr lang="en-US" sz="2800"/>
        </a:p>
      </dgm:t>
    </dgm:pt>
    <dgm:pt modelId="{0C657FAF-1961-475E-AF2C-305AD64BF424}" type="sibTrans" cxnId="{D9544ECD-5A4F-4CE9-8236-EB50133072B6}">
      <dgm:prSet/>
      <dgm:spPr/>
      <dgm:t>
        <a:bodyPr/>
        <a:lstStyle/>
        <a:p>
          <a:endParaRPr lang="en-US"/>
        </a:p>
      </dgm:t>
    </dgm:pt>
    <dgm:pt modelId="{E933478E-A8F3-46EC-B9D1-7728C8A37108}">
      <dgm:prSet/>
      <dgm:spPr/>
      <dgm:t>
        <a:bodyPr/>
        <a:lstStyle/>
        <a:p>
          <a:r>
            <a:rPr lang="en-US"/>
            <a:t>Plan</a:t>
          </a:r>
        </a:p>
      </dgm:t>
    </dgm:pt>
    <dgm:pt modelId="{39988E9D-009E-4862-BB74-3801CACA2DE3}" type="parTrans" cxnId="{6069D737-7C06-4D9E-84F7-4A69A6D96798}">
      <dgm:prSet/>
      <dgm:spPr/>
      <dgm:t>
        <a:bodyPr/>
        <a:lstStyle/>
        <a:p>
          <a:endParaRPr lang="en-US" sz="2800"/>
        </a:p>
      </dgm:t>
    </dgm:pt>
    <dgm:pt modelId="{5E9F6732-1B1A-42C7-A280-8F4F8AF76BA6}" type="sibTrans" cxnId="{6069D737-7C06-4D9E-84F7-4A69A6D96798}">
      <dgm:prSet/>
      <dgm:spPr/>
      <dgm:t>
        <a:bodyPr/>
        <a:lstStyle/>
        <a:p>
          <a:endParaRPr lang="en-US"/>
        </a:p>
      </dgm:t>
    </dgm:pt>
    <dgm:pt modelId="{EFE65813-2C88-42C5-8D91-EB206CB99E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  <a:t>Acceptance</a:t>
          </a:r>
          <a:endParaRPr lang="en-US" dirty="0"/>
        </a:p>
      </dgm:t>
    </dgm:pt>
    <dgm:pt modelId="{49D464FF-BE02-4F4F-B53F-2B0E848B9A96}" type="parTrans" cxnId="{B73BBE14-FF8A-44C9-AF2E-E6D4F40AFF66}">
      <dgm:prSet/>
      <dgm:spPr/>
      <dgm:t>
        <a:bodyPr/>
        <a:lstStyle/>
        <a:p>
          <a:endParaRPr lang="en-US"/>
        </a:p>
      </dgm:t>
    </dgm:pt>
    <dgm:pt modelId="{1B91B555-8DE6-4EB5-94C1-41EE71323C81}" type="sibTrans" cxnId="{B73BBE14-FF8A-44C9-AF2E-E6D4F40AFF66}">
      <dgm:prSet/>
      <dgm:spPr/>
      <dgm:t>
        <a:bodyPr/>
        <a:lstStyle/>
        <a:p>
          <a:endParaRPr lang="en-US"/>
        </a:p>
      </dgm:t>
    </dgm:pt>
    <dgm:pt modelId="{26BF7841-BCC4-4541-84FA-417A9201F63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  <a:t>Compassion</a:t>
          </a:r>
          <a:endParaRPr lang="en-US" dirty="0"/>
        </a:p>
      </dgm:t>
    </dgm:pt>
    <dgm:pt modelId="{00A3E359-DBC1-49FE-AAB7-EA95CCD83ED4}" type="parTrans" cxnId="{8BC1AC0C-1BBE-4FDF-BD9A-2F7F8146A25B}">
      <dgm:prSet/>
      <dgm:spPr/>
      <dgm:t>
        <a:bodyPr/>
        <a:lstStyle/>
        <a:p>
          <a:endParaRPr lang="en-US"/>
        </a:p>
      </dgm:t>
    </dgm:pt>
    <dgm:pt modelId="{E6CD07DE-B28E-49CE-AAFE-55910673D1E2}" type="sibTrans" cxnId="{8BC1AC0C-1BBE-4FDF-BD9A-2F7F8146A25B}">
      <dgm:prSet/>
      <dgm:spPr/>
      <dgm:t>
        <a:bodyPr/>
        <a:lstStyle/>
        <a:p>
          <a:endParaRPr lang="en-US"/>
        </a:p>
      </dgm:t>
    </dgm:pt>
    <dgm:pt modelId="{DBFEDFE1-BFCE-4EF1-A3BC-2C4346D0B3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  <a:t>Empowerment</a:t>
          </a:r>
          <a:endParaRPr lang="en-US" dirty="0"/>
        </a:p>
      </dgm:t>
    </dgm:pt>
    <dgm:pt modelId="{B05EA441-38D4-4FEF-B96C-EA8D95BD9538}" type="parTrans" cxnId="{E94F80FA-5142-4A34-A591-71C0F57BDF11}">
      <dgm:prSet/>
      <dgm:spPr/>
      <dgm:t>
        <a:bodyPr/>
        <a:lstStyle/>
        <a:p>
          <a:endParaRPr lang="en-US"/>
        </a:p>
      </dgm:t>
    </dgm:pt>
    <dgm:pt modelId="{7F90DCA1-420B-49B0-BF87-56F194714C0C}" type="sibTrans" cxnId="{E94F80FA-5142-4A34-A591-71C0F57BDF11}">
      <dgm:prSet/>
      <dgm:spPr/>
      <dgm:t>
        <a:bodyPr/>
        <a:lstStyle/>
        <a:p>
          <a:endParaRPr lang="en-US"/>
        </a:p>
      </dgm:t>
    </dgm:pt>
    <dgm:pt modelId="{E60704B3-7507-48DF-BB78-C0E09A9B38D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  <a:t>Way of Being</a:t>
          </a:r>
          <a:br>
            <a:rPr lang="en-US" dirty="0">
              <a:solidFill>
                <a:schemeClr val="tx1"/>
              </a:solidFill>
              <a:latin typeface="+mj-lt"/>
              <a:ea typeface="+mj-ea"/>
              <a:cs typeface="+mj-cs"/>
            </a:rPr>
          </a:br>
          <a:endParaRPr lang="en-US" dirty="0"/>
        </a:p>
      </dgm:t>
    </dgm:pt>
    <dgm:pt modelId="{F1020396-406F-45A5-82AB-0638274B89C1}" type="parTrans" cxnId="{A53EE334-4E99-4122-8DC5-BA0789A98E8C}">
      <dgm:prSet/>
      <dgm:spPr/>
      <dgm:t>
        <a:bodyPr/>
        <a:lstStyle/>
        <a:p>
          <a:endParaRPr lang="en-US"/>
        </a:p>
      </dgm:t>
    </dgm:pt>
    <dgm:pt modelId="{FBCF15C7-9A5E-4E88-8D56-A78A3B9E5176}" type="sibTrans" cxnId="{A53EE334-4E99-4122-8DC5-BA0789A98E8C}">
      <dgm:prSet/>
      <dgm:spPr/>
      <dgm:t>
        <a:bodyPr/>
        <a:lstStyle/>
        <a:p>
          <a:endParaRPr lang="en-US"/>
        </a:p>
      </dgm:t>
    </dgm:pt>
    <dgm:pt modelId="{AB2B9C79-A717-4664-A207-4AE4EFE7A12C}" type="pres">
      <dgm:prSet presAssocID="{26A0D63B-5CCA-45D7-B7C0-7B0FDFC31928}" presName="Name0" presStyleCnt="0">
        <dgm:presLayoutVars>
          <dgm:dir/>
          <dgm:animLvl val="lvl"/>
          <dgm:resizeHandles val="exact"/>
        </dgm:presLayoutVars>
      </dgm:prSet>
      <dgm:spPr/>
    </dgm:pt>
    <dgm:pt modelId="{7F936E5A-0977-45F2-9C55-6776271E5DFD}" type="pres">
      <dgm:prSet presAssocID="{D027CF1A-EE44-4383-A9AF-7876984CC01E}" presName="composite" presStyleCnt="0"/>
      <dgm:spPr/>
    </dgm:pt>
    <dgm:pt modelId="{E6799C72-717A-4962-A47C-8C5016FB8164}" type="pres">
      <dgm:prSet presAssocID="{D027CF1A-EE44-4383-A9AF-7876984CC01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0E163F4-CBB3-4C16-BA2D-A7127104C8BF}" type="pres">
      <dgm:prSet presAssocID="{D027CF1A-EE44-4383-A9AF-7876984CC01E}" presName="desTx" presStyleLbl="revTx" presStyleIdx="0" presStyleCnt="2">
        <dgm:presLayoutVars>
          <dgm:bulletEnabled val="1"/>
        </dgm:presLayoutVars>
      </dgm:prSet>
      <dgm:spPr/>
    </dgm:pt>
    <dgm:pt modelId="{A959964D-F8AF-48B5-B325-159D6CFEE24B}" type="pres">
      <dgm:prSet presAssocID="{F03BBEE0-BAF0-4D05-AB0C-873CD5CDDEE7}" presName="space" presStyleCnt="0"/>
      <dgm:spPr/>
    </dgm:pt>
    <dgm:pt modelId="{6DAC4DAC-FBBB-4261-BDAC-44DD43B9029F}" type="pres">
      <dgm:prSet presAssocID="{16F58589-D9F5-4B66-B89C-A37EA7D72BFC}" presName="composite" presStyleCnt="0"/>
      <dgm:spPr/>
    </dgm:pt>
    <dgm:pt modelId="{3A9E66E0-6899-465F-B388-7284F950BE0B}" type="pres">
      <dgm:prSet presAssocID="{16F58589-D9F5-4B66-B89C-A37EA7D72BFC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7F7729F8-137C-41C3-B935-4B105FA589B3}" type="pres">
      <dgm:prSet presAssocID="{16F58589-D9F5-4B66-B89C-A37EA7D72BFC}" presName="desTx" presStyleLbl="revTx" presStyleIdx="1" presStyleCnt="2">
        <dgm:presLayoutVars>
          <dgm:bulletEnabled val="1"/>
        </dgm:presLayoutVars>
      </dgm:prSet>
      <dgm:spPr/>
    </dgm:pt>
  </dgm:ptLst>
  <dgm:cxnLst>
    <dgm:cxn modelId="{7EA0CE05-5A95-4493-B774-63DD674C1D63}" srcId="{16F58589-D9F5-4B66-B89C-A37EA7D72BFC}" destId="{95601F76-E8A8-4D8C-AA63-AB3FD9453448}" srcOrd="1" destOrd="0" parTransId="{11457B6A-348E-4941-A0C7-38218A29A462}" sibTransId="{C579D269-281C-42D2-B67E-67BB5B5BF3BE}"/>
    <dgm:cxn modelId="{8BC1AC0C-1BBE-4FDF-BD9A-2F7F8146A25B}" srcId="{D027CF1A-EE44-4383-A9AF-7876984CC01E}" destId="{26BF7841-BCC4-4541-84FA-417A9201F638}" srcOrd="2" destOrd="0" parTransId="{00A3E359-DBC1-49FE-AAB7-EA95CCD83ED4}" sibTransId="{E6CD07DE-B28E-49CE-AAFE-55910673D1E2}"/>
    <dgm:cxn modelId="{B73BBE14-FF8A-44C9-AF2E-E6D4F40AFF66}" srcId="{D027CF1A-EE44-4383-A9AF-7876984CC01E}" destId="{EFE65813-2C88-42C5-8D91-EB206CB99EA9}" srcOrd="1" destOrd="0" parTransId="{49D464FF-BE02-4F4F-B53F-2B0E848B9A96}" sibTransId="{1B91B555-8DE6-4EB5-94C1-41EE71323C81}"/>
    <dgm:cxn modelId="{0014C92B-5156-4BE4-B1FC-B00C5B8271D5}" type="presOf" srcId="{EFE65813-2C88-42C5-8D91-EB206CB99EA9}" destId="{C0E163F4-CBB3-4C16-BA2D-A7127104C8BF}" srcOrd="0" destOrd="1" presId="urn:microsoft.com/office/officeart/2005/8/layout/chevron1"/>
    <dgm:cxn modelId="{A53EE334-4E99-4122-8DC5-BA0789A98E8C}" srcId="{D027CF1A-EE44-4383-A9AF-7876984CC01E}" destId="{E60704B3-7507-48DF-BB78-C0E09A9B38D0}" srcOrd="4" destOrd="0" parTransId="{F1020396-406F-45A5-82AB-0638274B89C1}" sibTransId="{FBCF15C7-9A5E-4E88-8D56-A78A3B9E5176}"/>
    <dgm:cxn modelId="{6069D737-7C06-4D9E-84F7-4A69A6D96798}" srcId="{16F58589-D9F5-4B66-B89C-A37EA7D72BFC}" destId="{E933478E-A8F3-46EC-B9D1-7728C8A37108}" srcOrd="3" destOrd="0" parTransId="{39988E9D-009E-4862-BB74-3801CACA2DE3}" sibTransId="{5E9F6732-1B1A-42C7-A280-8F4F8AF76BA6}"/>
    <dgm:cxn modelId="{5A11425C-D4D4-4110-A6AC-3260F7C10EBE}" type="presOf" srcId="{E60704B3-7507-48DF-BB78-C0E09A9B38D0}" destId="{C0E163F4-CBB3-4C16-BA2D-A7127104C8BF}" srcOrd="0" destOrd="4" presId="urn:microsoft.com/office/officeart/2005/8/layout/chevron1"/>
    <dgm:cxn modelId="{58A68942-BBCA-451D-ABA0-E95FC24AED6F}" type="presOf" srcId="{26BF7841-BCC4-4541-84FA-417A9201F638}" destId="{C0E163F4-CBB3-4C16-BA2D-A7127104C8BF}" srcOrd="0" destOrd="2" presId="urn:microsoft.com/office/officeart/2005/8/layout/chevron1"/>
    <dgm:cxn modelId="{662B8244-1711-4CFB-B0A8-CB6A5692A678}" type="presOf" srcId="{16F58589-D9F5-4B66-B89C-A37EA7D72BFC}" destId="{3A9E66E0-6899-465F-B388-7284F950BE0B}" srcOrd="0" destOrd="0" presId="urn:microsoft.com/office/officeart/2005/8/layout/chevron1"/>
    <dgm:cxn modelId="{F08DAF66-249C-44EA-9CB9-A14F91A9275A}" srcId="{26A0D63B-5CCA-45D7-B7C0-7B0FDFC31928}" destId="{D027CF1A-EE44-4383-A9AF-7876984CC01E}" srcOrd="0" destOrd="0" parTransId="{F1984DDD-B363-4D54-A81E-4D4EC451625D}" sibTransId="{F03BBEE0-BAF0-4D05-AB0C-873CD5CDDEE7}"/>
    <dgm:cxn modelId="{1FA66F72-ACEC-43C1-832C-5052B7942363}" srcId="{16F58589-D9F5-4B66-B89C-A37EA7D72BFC}" destId="{47D031C3-7EBB-4646-9723-AAA9296F18FB}" srcOrd="0" destOrd="0" parTransId="{67819D05-1C5B-4DAF-98D7-C6C40737C7FA}" sibTransId="{039112FA-986A-47ED-A206-C266F54946D5}"/>
    <dgm:cxn modelId="{DE74DC57-EFB7-45FD-9BA1-8735AACDA1F3}" type="presOf" srcId="{25B5C76C-2E63-45A9-B122-D74DDEC40C40}" destId="{C0E163F4-CBB3-4C16-BA2D-A7127104C8BF}" srcOrd="0" destOrd="0" presId="urn:microsoft.com/office/officeart/2005/8/layout/chevron1"/>
    <dgm:cxn modelId="{96F4EB7A-2B2B-471F-9296-C28F917CF0D8}" type="presOf" srcId="{47D031C3-7EBB-4646-9723-AAA9296F18FB}" destId="{7F7729F8-137C-41C3-B935-4B105FA589B3}" srcOrd="0" destOrd="0" presId="urn:microsoft.com/office/officeart/2005/8/layout/chevron1"/>
    <dgm:cxn modelId="{C4297B7D-4804-486A-A011-D4E3F68F7EE0}" type="presOf" srcId="{0DA9F750-6AA5-4082-9817-C10E6C959057}" destId="{7F7729F8-137C-41C3-B935-4B105FA589B3}" srcOrd="0" destOrd="2" presId="urn:microsoft.com/office/officeart/2005/8/layout/chevron1"/>
    <dgm:cxn modelId="{98B8D37F-2D06-4819-AAA6-63640B0B57B1}" srcId="{26A0D63B-5CCA-45D7-B7C0-7B0FDFC31928}" destId="{16F58589-D9F5-4B66-B89C-A37EA7D72BFC}" srcOrd="1" destOrd="0" parTransId="{7717F88F-246A-4F55-ACD9-E9627C122E67}" sibTransId="{6A2EF23F-81AB-4D33-8DDF-D5EB8FC20327}"/>
    <dgm:cxn modelId="{F4869884-6846-4F20-8F88-A8D0C1111A91}" type="presOf" srcId="{26A0D63B-5CCA-45D7-B7C0-7B0FDFC31928}" destId="{AB2B9C79-A717-4664-A207-4AE4EFE7A12C}" srcOrd="0" destOrd="0" presId="urn:microsoft.com/office/officeart/2005/8/layout/chevron1"/>
    <dgm:cxn modelId="{9A4F728B-1D17-4E13-B971-F0A04B431DFA}" type="presOf" srcId="{DBFEDFE1-BFCE-4EF1-A3BC-2C4346D0B37C}" destId="{C0E163F4-CBB3-4C16-BA2D-A7127104C8BF}" srcOrd="0" destOrd="3" presId="urn:microsoft.com/office/officeart/2005/8/layout/chevron1"/>
    <dgm:cxn modelId="{9BB06DBC-2DC4-4F11-8CDF-8D67570ECEE9}" type="presOf" srcId="{E933478E-A8F3-46EC-B9D1-7728C8A37108}" destId="{7F7729F8-137C-41C3-B935-4B105FA589B3}" srcOrd="0" destOrd="3" presId="urn:microsoft.com/office/officeart/2005/8/layout/chevron1"/>
    <dgm:cxn modelId="{DD1870C0-7EAD-451A-9A01-EEAA6ED89EE5}" type="presOf" srcId="{D027CF1A-EE44-4383-A9AF-7876984CC01E}" destId="{E6799C72-717A-4962-A47C-8C5016FB8164}" srcOrd="0" destOrd="0" presId="urn:microsoft.com/office/officeart/2005/8/layout/chevron1"/>
    <dgm:cxn modelId="{AFF288C9-F811-4A06-8BCB-2F43314F7ECC}" srcId="{D027CF1A-EE44-4383-A9AF-7876984CC01E}" destId="{25B5C76C-2E63-45A9-B122-D74DDEC40C40}" srcOrd="0" destOrd="0" parTransId="{DB3F1371-CF25-49CD-BDA1-52E78B8E35DC}" sibTransId="{7BB81472-0721-46AB-B966-483C4ABCFD9C}"/>
    <dgm:cxn modelId="{D9544ECD-5A4F-4CE9-8236-EB50133072B6}" srcId="{16F58589-D9F5-4B66-B89C-A37EA7D72BFC}" destId="{0DA9F750-6AA5-4082-9817-C10E6C959057}" srcOrd="2" destOrd="0" parTransId="{9CD7EDE0-333B-46C3-9BE8-56FC3912E7A3}" sibTransId="{0C657FAF-1961-475E-AF2C-305AD64BF424}"/>
    <dgm:cxn modelId="{BCE52BF0-DC8B-4FEB-BDEB-30D4982FC4AC}" type="presOf" srcId="{95601F76-E8A8-4D8C-AA63-AB3FD9453448}" destId="{7F7729F8-137C-41C3-B935-4B105FA589B3}" srcOrd="0" destOrd="1" presId="urn:microsoft.com/office/officeart/2005/8/layout/chevron1"/>
    <dgm:cxn modelId="{E94F80FA-5142-4A34-A591-71C0F57BDF11}" srcId="{D027CF1A-EE44-4383-A9AF-7876984CC01E}" destId="{DBFEDFE1-BFCE-4EF1-A3BC-2C4346D0B37C}" srcOrd="3" destOrd="0" parTransId="{B05EA441-38D4-4FEF-B96C-EA8D95BD9538}" sibTransId="{7F90DCA1-420B-49B0-BF87-56F194714C0C}"/>
    <dgm:cxn modelId="{82A47165-F71E-4035-9CCB-B4F8CE000772}" type="presParOf" srcId="{AB2B9C79-A717-4664-A207-4AE4EFE7A12C}" destId="{7F936E5A-0977-45F2-9C55-6776271E5DFD}" srcOrd="0" destOrd="0" presId="urn:microsoft.com/office/officeart/2005/8/layout/chevron1"/>
    <dgm:cxn modelId="{D0660C9B-2C0B-40EE-B1A6-9D7F0DBFA648}" type="presParOf" srcId="{7F936E5A-0977-45F2-9C55-6776271E5DFD}" destId="{E6799C72-717A-4962-A47C-8C5016FB8164}" srcOrd="0" destOrd="0" presId="urn:microsoft.com/office/officeart/2005/8/layout/chevron1"/>
    <dgm:cxn modelId="{D872677A-814C-4A1A-9ABF-9C1D1FABB4F1}" type="presParOf" srcId="{7F936E5A-0977-45F2-9C55-6776271E5DFD}" destId="{C0E163F4-CBB3-4C16-BA2D-A7127104C8BF}" srcOrd="1" destOrd="0" presId="urn:microsoft.com/office/officeart/2005/8/layout/chevron1"/>
    <dgm:cxn modelId="{A712BACB-A5C7-45CE-A1EB-2F4BA359AFA1}" type="presParOf" srcId="{AB2B9C79-A717-4664-A207-4AE4EFE7A12C}" destId="{A959964D-F8AF-48B5-B325-159D6CFEE24B}" srcOrd="1" destOrd="0" presId="urn:microsoft.com/office/officeart/2005/8/layout/chevron1"/>
    <dgm:cxn modelId="{8E58CD3E-F52B-4205-B627-7CD8DEE040FC}" type="presParOf" srcId="{AB2B9C79-A717-4664-A207-4AE4EFE7A12C}" destId="{6DAC4DAC-FBBB-4261-BDAC-44DD43B9029F}" srcOrd="2" destOrd="0" presId="urn:microsoft.com/office/officeart/2005/8/layout/chevron1"/>
    <dgm:cxn modelId="{EF89E83D-EE0F-4BBC-A67B-F225E64A6E3B}" type="presParOf" srcId="{6DAC4DAC-FBBB-4261-BDAC-44DD43B9029F}" destId="{3A9E66E0-6899-465F-B388-7284F950BE0B}" srcOrd="0" destOrd="0" presId="urn:microsoft.com/office/officeart/2005/8/layout/chevron1"/>
    <dgm:cxn modelId="{1F4E0DFA-7582-49F9-BE22-D73957AD7FE0}" type="presParOf" srcId="{6DAC4DAC-FBBB-4261-BDAC-44DD43B9029F}" destId="{7F7729F8-137C-41C3-B935-4B105FA589B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47272-9126-4F4C-ABBA-8AA5FF1E5A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B92B3F-34ED-411C-9E6A-EF9F1511E8B6}">
      <dgm:prSet/>
      <dgm:spPr/>
      <dgm:t>
        <a:bodyPr/>
        <a:lstStyle/>
        <a:p>
          <a:pPr>
            <a:defRPr cap="all"/>
          </a:pPr>
          <a:r>
            <a:rPr lang="en-US" dirty="0"/>
            <a:t>Define and Illustrate Oars</a:t>
          </a:r>
        </a:p>
      </dgm:t>
    </dgm:pt>
    <dgm:pt modelId="{BF95873F-506D-4F7A-A2F5-7BAF8E11F9E9}" type="parTrans" cxnId="{AA795D98-3C12-4F37-A02E-70FAD53089E9}">
      <dgm:prSet/>
      <dgm:spPr/>
      <dgm:t>
        <a:bodyPr/>
        <a:lstStyle/>
        <a:p>
          <a:endParaRPr lang="en-US"/>
        </a:p>
      </dgm:t>
    </dgm:pt>
    <dgm:pt modelId="{562D4831-E52F-432B-B31C-EC9C2480E79F}" type="sibTrans" cxnId="{AA795D98-3C12-4F37-A02E-70FAD53089E9}">
      <dgm:prSet/>
      <dgm:spPr/>
      <dgm:t>
        <a:bodyPr/>
        <a:lstStyle/>
        <a:p>
          <a:endParaRPr lang="en-US"/>
        </a:p>
      </dgm:t>
    </dgm:pt>
    <dgm:pt modelId="{E8D78C62-E122-4D02-B87A-4A221618342C}">
      <dgm:prSet/>
      <dgm:spPr/>
      <dgm:t>
        <a:bodyPr/>
        <a:lstStyle/>
        <a:p>
          <a:pPr>
            <a:defRPr cap="all"/>
          </a:pPr>
          <a:r>
            <a:rPr lang="en-US" dirty="0"/>
            <a:t>Demo: Role Play</a:t>
          </a:r>
        </a:p>
      </dgm:t>
    </dgm:pt>
    <dgm:pt modelId="{EAB72496-DEFA-414E-88A3-C782CF66D216}" type="parTrans" cxnId="{54AEE5FA-7EBB-453E-AEA4-ED2F0157154F}">
      <dgm:prSet/>
      <dgm:spPr/>
      <dgm:t>
        <a:bodyPr/>
        <a:lstStyle/>
        <a:p>
          <a:endParaRPr lang="en-US"/>
        </a:p>
      </dgm:t>
    </dgm:pt>
    <dgm:pt modelId="{35A2EEEF-4927-4250-BC17-ECE0F7EDA577}" type="sibTrans" cxnId="{54AEE5FA-7EBB-453E-AEA4-ED2F0157154F}">
      <dgm:prSet/>
      <dgm:spPr/>
      <dgm:t>
        <a:bodyPr/>
        <a:lstStyle/>
        <a:p>
          <a:endParaRPr lang="en-US"/>
        </a:p>
      </dgm:t>
    </dgm:pt>
    <dgm:pt modelId="{91EE8CED-2C69-4CBF-9708-E58005C89850}">
      <dgm:prSet/>
      <dgm:spPr/>
      <dgm:t>
        <a:bodyPr/>
        <a:lstStyle/>
        <a:p>
          <a:pPr>
            <a:defRPr cap="all"/>
          </a:pPr>
          <a:r>
            <a:rPr lang="en-US" dirty="0"/>
            <a:t>Breakout groups- practice OARS</a:t>
          </a:r>
        </a:p>
      </dgm:t>
    </dgm:pt>
    <dgm:pt modelId="{4D061CEF-096D-400C-87D0-059D2351C101}" type="parTrans" cxnId="{D2F7215D-D700-4333-8639-D8A6B8EC17B3}">
      <dgm:prSet/>
      <dgm:spPr/>
      <dgm:t>
        <a:bodyPr/>
        <a:lstStyle/>
        <a:p>
          <a:endParaRPr lang="en-US"/>
        </a:p>
      </dgm:t>
    </dgm:pt>
    <dgm:pt modelId="{79AA5B89-FC9B-4841-B389-9D0C0F7B9275}" type="sibTrans" cxnId="{D2F7215D-D700-4333-8639-D8A6B8EC17B3}">
      <dgm:prSet/>
      <dgm:spPr/>
      <dgm:t>
        <a:bodyPr/>
        <a:lstStyle/>
        <a:p>
          <a:endParaRPr lang="en-US"/>
        </a:p>
      </dgm:t>
    </dgm:pt>
    <dgm:pt modelId="{75036D42-E7BB-4D2D-8A1D-69C02E4141AF}">
      <dgm:prSet/>
      <dgm:spPr/>
      <dgm:t>
        <a:bodyPr/>
        <a:lstStyle/>
        <a:p>
          <a:pPr>
            <a:defRPr cap="all"/>
          </a:pPr>
          <a:r>
            <a:rPr lang="en-US" dirty="0"/>
            <a:t>Group Discussion    </a:t>
          </a:r>
        </a:p>
      </dgm:t>
    </dgm:pt>
    <dgm:pt modelId="{721BAFA1-3603-48C9-B323-EAA9B8D9A3B6}" type="parTrans" cxnId="{01AC1B19-EA0D-4D39-B97E-9584A86FCA6C}">
      <dgm:prSet/>
      <dgm:spPr/>
      <dgm:t>
        <a:bodyPr/>
        <a:lstStyle/>
        <a:p>
          <a:endParaRPr lang="en-US"/>
        </a:p>
      </dgm:t>
    </dgm:pt>
    <dgm:pt modelId="{38ECE639-86CC-483D-AE8D-4790DE00028B}" type="sibTrans" cxnId="{01AC1B19-EA0D-4D39-B97E-9584A86FCA6C}">
      <dgm:prSet/>
      <dgm:spPr/>
      <dgm:t>
        <a:bodyPr/>
        <a:lstStyle/>
        <a:p>
          <a:endParaRPr lang="en-US"/>
        </a:p>
      </dgm:t>
    </dgm:pt>
    <dgm:pt modelId="{0B1A1DD6-D87A-4CBB-8118-26B83138D443}" type="pres">
      <dgm:prSet presAssocID="{4C747272-9126-4F4C-ABBA-8AA5FF1E5A5F}" presName="linear" presStyleCnt="0">
        <dgm:presLayoutVars>
          <dgm:animLvl val="lvl"/>
          <dgm:resizeHandles val="exact"/>
        </dgm:presLayoutVars>
      </dgm:prSet>
      <dgm:spPr/>
    </dgm:pt>
    <dgm:pt modelId="{B5EC6461-66C5-4162-9D37-D18222C276D4}" type="pres">
      <dgm:prSet presAssocID="{DDB92B3F-34ED-411C-9E6A-EF9F1511E8B6}" presName="parentText" presStyleLbl="node1" presStyleIdx="0" presStyleCnt="4" custLinFactNeighborX="491">
        <dgm:presLayoutVars>
          <dgm:chMax val="0"/>
          <dgm:bulletEnabled val="1"/>
        </dgm:presLayoutVars>
      </dgm:prSet>
      <dgm:spPr/>
    </dgm:pt>
    <dgm:pt modelId="{26C51FB0-86B8-4B94-8C2D-543F1E87BF6C}" type="pres">
      <dgm:prSet presAssocID="{562D4831-E52F-432B-B31C-EC9C2480E79F}" presName="spacer" presStyleCnt="0"/>
      <dgm:spPr/>
    </dgm:pt>
    <dgm:pt modelId="{CD86D687-9ED9-4C80-B941-C4894D54D797}" type="pres">
      <dgm:prSet presAssocID="{E8D78C62-E122-4D02-B87A-4A22161834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A4EDC9-7972-4F7E-8227-5637FE2C1E0C}" type="pres">
      <dgm:prSet presAssocID="{35A2EEEF-4927-4250-BC17-ECE0F7EDA577}" presName="spacer" presStyleCnt="0"/>
      <dgm:spPr/>
    </dgm:pt>
    <dgm:pt modelId="{EA542846-869D-4469-992C-990E5271BDBE}" type="pres">
      <dgm:prSet presAssocID="{91EE8CED-2C69-4CBF-9708-E58005C898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573EDB-09A5-41FF-AF05-3A0DEE2A6957}" type="pres">
      <dgm:prSet presAssocID="{79AA5B89-FC9B-4841-B389-9D0C0F7B9275}" presName="spacer" presStyleCnt="0"/>
      <dgm:spPr/>
    </dgm:pt>
    <dgm:pt modelId="{665AB175-FFB7-4FE1-95F9-C0D6E04D3922}" type="pres">
      <dgm:prSet presAssocID="{75036D42-E7BB-4D2D-8A1D-69C02E4141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F68607-825D-427F-BB64-44159CB1CF49}" type="presOf" srcId="{91EE8CED-2C69-4CBF-9708-E58005C89850}" destId="{EA542846-869D-4469-992C-990E5271BDBE}" srcOrd="0" destOrd="0" presId="urn:microsoft.com/office/officeart/2005/8/layout/vList2"/>
    <dgm:cxn modelId="{01AC1B19-EA0D-4D39-B97E-9584A86FCA6C}" srcId="{4C747272-9126-4F4C-ABBA-8AA5FF1E5A5F}" destId="{75036D42-E7BB-4D2D-8A1D-69C02E4141AF}" srcOrd="3" destOrd="0" parTransId="{721BAFA1-3603-48C9-B323-EAA9B8D9A3B6}" sibTransId="{38ECE639-86CC-483D-AE8D-4790DE00028B}"/>
    <dgm:cxn modelId="{B470C83F-4237-4D65-BD59-9F5ABA0784B8}" type="presOf" srcId="{E8D78C62-E122-4D02-B87A-4A221618342C}" destId="{CD86D687-9ED9-4C80-B941-C4894D54D797}" srcOrd="0" destOrd="0" presId="urn:microsoft.com/office/officeart/2005/8/layout/vList2"/>
    <dgm:cxn modelId="{D2F7215D-D700-4333-8639-D8A6B8EC17B3}" srcId="{4C747272-9126-4F4C-ABBA-8AA5FF1E5A5F}" destId="{91EE8CED-2C69-4CBF-9708-E58005C89850}" srcOrd="2" destOrd="0" parTransId="{4D061CEF-096D-400C-87D0-059D2351C101}" sibTransId="{79AA5B89-FC9B-4841-B389-9D0C0F7B9275}"/>
    <dgm:cxn modelId="{C0E22747-1088-4485-8C9B-3E446743B2EB}" type="presOf" srcId="{DDB92B3F-34ED-411C-9E6A-EF9F1511E8B6}" destId="{B5EC6461-66C5-4162-9D37-D18222C276D4}" srcOrd="0" destOrd="0" presId="urn:microsoft.com/office/officeart/2005/8/layout/vList2"/>
    <dgm:cxn modelId="{2269FB6D-095B-43FB-A394-858B31DE8076}" type="presOf" srcId="{75036D42-E7BB-4D2D-8A1D-69C02E4141AF}" destId="{665AB175-FFB7-4FE1-95F9-C0D6E04D3922}" srcOrd="0" destOrd="0" presId="urn:microsoft.com/office/officeart/2005/8/layout/vList2"/>
    <dgm:cxn modelId="{AA795D98-3C12-4F37-A02E-70FAD53089E9}" srcId="{4C747272-9126-4F4C-ABBA-8AA5FF1E5A5F}" destId="{DDB92B3F-34ED-411C-9E6A-EF9F1511E8B6}" srcOrd="0" destOrd="0" parTransId="{BF95873F-506D-4F7A-A2F5-7BAF8E11F9E9}" sibTransId="{562D4831-E52F-432B-B31C-EC9C2480E79F}"/>
    <dgm:cxn modelId="{B4A7C8C8-02D6-42B0-9ED7-D0DCA4FE24D6}" type="presOf" srcId="{4C747272-9126-4F4C-ABBA-8AA5FF1E5A5F}" destId="{0B1A1DD6-D87A-4CBB-8118-26B83138D443}" srcOrd="0" destOrd="0" presId="urn:microsoft.com/office/officeart/2005/8/layout/vList2"/>
    <dgm:cxn modelId="{54AEE5FA-7EBB-453E-AEA4-ED2F0157154F}" srcId="{4C747272-9126-4F4C-ABBA-8AA5FF1E5A5F}" destId="{E8D78C62-E122-4D02-B87A-4A221618342C}" srcOrd="1" destOrd="0" parTransId="{EAB72496-DEFA-414E-88A3-C782CF66D216}" sibTransId="{35A2EEEF-4927-4250-BC17-ECE0F7EDA577}"/>
    <dgm:cxn modelId="{3D015CB1-C748-444D-9867-E8F37DA07B56}" type="presParOf" srcId="{0B1A1DD6-D87A-4CBB-8118-26B83138D443}" destId="{B5EC6461-66C5-4162-9D37-D18222C276D4}" srcOrd="0" destOrd="0" presId="urn:microsoft.com/office/officeart/2005/8/layout/vList2"/>
    <dgm:cxn modelId="{04271212-B154-49B4-9049-DF0F1E130FDC}" type="presParOf" srcId="{0B1A1DD6-D87A-4CBB-8118-26B83138D443}" destId="{26C51FB0-86B8-4B94-8C2D-543F1E87BF6C}" srcOrd="1" destOrd="0" presId="urn:microsoft.com/office/officeart/2005/8/layout/vList2"/>
    <dgm:cxn modelId="{F33512AD-AC44-45A5-806F-D19A08709F50}" type="presParOf" srcId="{0B1A1DD6-D87A-4CBB-8118-26B83138D443}" destId="{CD86D687-9ED9-4C80-B941-C4894D54D797}" srcOrd="2" destOrd="0" presId="urn:microsoft.com/office/officeart/2005/8/layout/vList2"/>
    <dgm:cxn modelId="{9EBBC4D3-6B88-4358-909C-DD13C2AC2515}" type="presParOf" srcId="{0B1A1DD6-D87A-4CBB-8118-26B83138D443}" destId="{80A4EDC9-7972-4F7E-8227-5637FE2C1E0C}" srcOrd="3" destOrd="0" presId="urn:microsoft.com/office/officeart/2005/8/layout/vList2"/>
    <dgm:cxn modelId="{5BBA51BE-B9F3-4ECA-8C80-9EF287678103}" type="presParOf" srcId="{0B1A1DD6-D87A-4CBB-8118-26B83138D443}" destId="{EA542846-869D-4469-992C-990E5271BDBE}" srcOrd="4" destOrd="0" presId="urn:microsoft.com/office/officeart/2005/8/layout/vList2"/>
    <dgm:cxn modelId="{B1EF702D-E3A1-452E-8136-0CE89DA2475F}" type="presParOf" srcId="{0B1A1DD6-D87A-4CBB-8118-26B83138D443}" destId="{60573EDB-09A5-41FF-AF05-3A0DEE2A6957}" srcOrd="5" destOrd="0" presId="urn:microsoft.com/office/officeart/2005/8/layout/vList2"/>
    <dgm:cxn modelId="{B1892C2E-B035-4AC4-AC7E-81DC01C7EDC2}" type="presParOf" srcId="{0B1A1DD6-D87A-4CBB-8118-26B83138D443}" destId="{665AB175-FFB7-4FE1-95F9-C0D6E04D39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9C72-717A-4962-A47C-8C5016FB8164}">
      <dsp:nvSpPr>
        <dsp:cNvPr id="0" name=""/>
        <dsp:cNvSpPr/>
      </dsp:nvSpPr>
      <dsp:spPr>
        <a:xfrm>
          <a:off x="174" y="56946"/>
          <a:ext cx="4051175" cy="14986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Spirit of MI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700" kern="1200" dirty="0"/>
        </a:p>
      </dsp:txBody>
      <dsp:txXfrm>
        <a:off x="749483" y="56946"/>
        <a:ext cx="2552558" cy="1498617"/>
      </dsp:txXfrm>
    </dsp:sp>
    <dsp:sp modelId="{C0E163F4-CBB3-4C16-BA2D-A7127104C8BF}">
      <dsp:nvSpPr>
        <dsp:cNvPr id="0" name=""/>
        <dsp:cNvSpPr/>
      </dsp:nvSpPr>
      <dsp:spPr>
        <a:xfrm>
          <a:off x="174" y="1742891"/>
          <a:ext cx="3240940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Partnership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Acceptance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Compassion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Empowerment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  <a:t>Way of Being</a:t>
          </a:r>
          <a:br>
            <a: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rPr>
          </a:br>
          <a:endParaRPr lang="en-US" sz="2700" kern="1200" dirty="0"/>
        </a:p>
      </dsp:txBody>
      <dsp:txXfrm>
        <a:off x="174" y="1742891"/>
        <a:ext cx="3240940" cy="2551500"/>
      </dsp:txXfrm>
    </dsp:sp>
    <dsp:sp modelId="{3A9E66E0-6899-465F-B388-7284F950BE0B}">
      <dsp:nvSpPr>
        <dsp:cNvPr id="0" name=""/>
        <dsp:cNvSpPr/>
      </dsp:nvSpPr>
      <dsp:spPr>
        <a:xfrm>
          <a:off x="3835350" y="56946"/>
          <a:ext cx="4051175" cy="149861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Four Processes</a:t>
          </a:r>
        </a:p>
      </dsp:txBody>
      <dsp:txXfrm>
        <a:off x="4584659" y="56946"/>
        <a:ext cx="2552558" cy="1498617"/>
      </dsp:txXfrm>
    </dsp:sp>
    <dsp:sp modelId="{7F7729F8-137C-41C3-B935-4B105FA589B3}">
      <dsp:nvSpPr>
        <dsp:cNvPr id="0" name=""/>
        <dsp:cNvSpPr/>
      </dsp:nvSpPr>
      <dsp:spPr>
        <a:xfrm>
          <a:off x="3835350" y="1742891"/>
          <a:ext cx="3240940" cy="255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/>
            <a:t>Engage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Focus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Evoke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Plan</a:t>
          </a:r>
        </a:p>
      </dsp:txBody>
      <dsp:txXfrm>
        <a:off x="3835350" y="1742891"/>
        <a:ext cx="3240940" cy="255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C6461-66C5-4162-9D37-D18222C276D4}">
      <dsp:nvSpPr>
        <dsp:cNvPr id="0" name=""/>
        <dsp:cNvSpPr/>
      </dsp:nvSpPr>
      <dsp:spPr>
        <a:xfrm>
          <a:off x="0" y="30"/>
          <a:ext cx="5175384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Define and Illustrate Oars</a:t>
          </a:r>
        </a:p>
      </dsp:txBody>
      <dsp:txXfrm>
        <a:off x="64083" y="64113"/>
        <a:ext cx="5047218" cy="1184574"/>
      </dsp:txXfrm>
    </dsp:sp>
    <dsp:sp modelId="{CD86D687-9ED9-4C80-B941-C4894D54D797}">
      <dsp:nvSpPr>
        <dsp:cNvPr id="0" name=""/>
        <dsp:cNvSpPr/>
      </dsp:nvSpPr>
      <dsp:spPr>
        <a:xfrm>
          <a:off x="0" y="1407810"/>
          <a:ext cx="5175384" cy="13127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Demo: Role Play</a:t>
          </a:r>
        </a:p>
      </dsp:txBody>
      <dsp:txXfrm>
        <a:off x="64083" y="1471893"/>
        <a:ext cx="5047218" cy="1184574"/>
      </dsp:txXfrm>
    </dsp:sp>
    <dsp:sp modelId="{EA542846-869D-4469-992C-990E5271BDBE}">
      <dsp:nvSpPr>
        <dsp:cNvPr id="0" name=""/>
        <dsp:cNvSpPr/>
      </dsp:nvSpPr>
      <dsp:spPr>
        <a:xfrm>
          <a:off x="0" y="2815590"/>
          <a:ext cx="5175384" cy="13127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Breakout groups- practice OARS</a:t>
          </a:r>
        </a:p>
      </dsp:txBody>
      <dsp:txXfrm>
        <a:off x="64083" y="2879673"/>
        <a:ext cx="5047218" cy="1184574"/>
      </dsp:txXfrm>
    </dsp:sp>
    <dsp:sp modelId="{665AB175-FFB7-4FE1-95F9-C0D6E04D3922}">
      <dsp:nvSpPr>
        <dsp:cNvPr id="0" name=""/>
        <dsp:cNvSpPr/>
      </dsp:nvSpPr>
      <dsp:spPr>
        <a:xfrm>
          <a:off x="0" y="4223370"/>
          <a:ext cx="5175384" cy="13127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Group Discussion    </a:t>
          </a:r>
        </a:p>
      </dsp:txBody>
      <dsp:txXfrm>
        <a:off x="64083" y="4287453"/>
        <a:ext cx="5047218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5C32D-63EE-4133-9108-A2BD34E47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6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3138-3819-A1C7-5E08-933072BB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63513-53BE-BA6C-D169-B103C062A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1FBB8-B826-BB49-626A-D58972078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B8153-DA30-FA1F-B502-EB1565508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5C32D-63EE-4133-9108-A2BD34E47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42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4/4/2026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79" y="3425399"/>
            <a:ext cx="5763855" cy="2621154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380" y="415058"/>
            <a:ext cx="5763854" cy="141409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EF954-66B1-4168-AF40-97F3DAF43FC4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2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0" y="553617"/>
            <a:ext cx="5935565" cy="4008859"/>
          </a:xfrm>
        </p:spPr>
        <p:txBody>
          <a:bodyPr anchor="t">
            <a:normAutofit/>
          </a:bodyPr>
          <a:lstStyle>
            <a:lvl1pPr>
              <a:defRPr sz="4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380" y="5088156"/>
            <a:ext cx="5935565" cy="1166648"/>
          </a:xfrm>
        </p:spPr>
        <p:txBody>
          <a:bodyPr anchor="b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380" y="6490525"/>
            <a:ext cx="2131469" cy="336141"/>
          </a:xfrm>
        </p:spPr>
        <p:txBody>
          <a:bodyPr/>
          <a:lstStyle/>
          <a:p>
            <a:fld id="{26233410-150A-4A72-BF63-6D3ACBC30148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27" y="6490525"/>
            <a:ext cx="1997126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6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0" y="553617"/>
            <a:ext cx="5935565" cy="4008859"/>
          </a:xfrm>
        </p:spPr>
        <p:txBody>
          <a:bodyPr anchor="t">
            <a:normAutofit/>
          </a:bodyPr>
          <a:lstStyle>
            <a:lvl1pPr>
              <a:defRPr sz="4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380" y="5088156"/>
            <a:ext cx="5935565" cy="1166648"/>
          </a:xfrm>
        </p:spPr>
        <p:txBody>
          <a:bodyPr anchor="b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380" y="6490525"/>
            <a:ext cx="2131469" cy="336141"/>
          </a:xfrm>
        </p:spPr>
        <p:txBody>
          <a:bodyPr/>
          <a:lstStyle/>
          <a:p>
            <a:fld id="{91AF1D09-6B76-4716-AD3D-9F53166D3BF5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027" y="6490525"/>
            <a:ext cx="1997126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8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9" y="293303"/>
            <a:ext cx="8343774" cy="965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79" y="1384847"/>
            <a:ext cx="8343774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6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5276088"/>
            <a:ext cx="8510778" cy="786384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5980176"/>
            <a:ext cx="8510778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99863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" y="6519673"/>
            <a:ext cx="26207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C13480A-5F85-4A30-80F2-F92581C6474C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7391" y="6519673"/>
            <a:ext cx="21040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122" y="6519673"/>
            <a:ext cx="32190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11480"/>
            <a:ext cx="3442716" cy="3739896"/>
          </a:xfrm>
        </p:spPr>
        <p:txBody>
          <a:bodyPr anchor="t">
            <a:normAutofit/>
          </a:bodyPr>
          <a:lstStyle>
            <a:lvl1pPr algn="l"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4873752"/>
            <a:ext cx="315468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9620" y="0"/>
            <a:ext cx="495438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11480"/>
            <a:ext cx="3998214" cy="3739896"/>
          </a:xfrm>
        </p:spPr>
        <p:txBody>
          <a:bodyPr anchor="t">
            <a:normAutofit/>
          </a:bodyPr>
          <a:lstStyle>
            <a:lvl1pPr algn="l">
              <a:defRPr sz="49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4873752"/>
            <a:ext cx="3387852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7936" y="0"/>
            <a:ext cx="4256065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8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110" y="411480"/>
            <a:ext cx="3271266" cy="3968496"/>
          </a:xfrm>
        </p:spPr>
        <p:txBody>
          <a:bodyPr anchor="t">
            <a:normAutofit/>
          </a:bodyPr>
          <a:lstStyle>
            <a:lvl1pPr algn="l"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110" y="4873752"/>
            <a:ext cx="315468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953377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2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284464" cy="1828800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4588" y="2423160"/>
            <a:ext cx="3902202" cy="3858768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428625" indent="-257175">
              <a:buFont typeface="+mj-lt"/>
              <a:buAutoNum type="alphaLcPeriod"/>
              <a:defRPr lang="en-US" dirty="0"/>
            </a:lvl2pPr>
            <a:lvl3pPr marL="600075" indent="-257175">
              <a:buFont typeface="+mj-lt"/>
              <a:buAutoNum type="romanLcPeriod"/>
              <a:defRPr lang="en-US" dirty="0"/>
            </a:lvl3pPr>
            <a:lvl4pPr marL="685800" indent="-171450">
              <a:buFont typeface="+mj-lt"/>
              <a:buAutoNum type="arabicParenR"/>
              <a:defRPr lang="en-US" dirty="0"/>
            </a:lvl4pPr>
            <a:lvl5pPr marL="857250" indent="-17145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D5D5-F2FF-4BCB-BACC-FA9A736697CB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255" y="998230"/>
            <a:ext cx="2963602" cy="1947672"/>
          </a:xfr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51848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256" y="3099816"/>
            <a:ext cx="2963602" cy="3084599"/>
          </a:xfrm>
        </p:spPr>
        <p:txBody>
          <a:bodyPr>
            <a:normAutofit/>
          </a:bodyPr>
          <a:lstStyle>
            <a:lvl1pPr marL="257175" indent="-257175">
              <a:buFont typeface="+mj-lt"/>
              <a:buAutoNum type="arabicPeriod"/>
              <a:defRPr sz="1350"/>
            </a:lvl1pPr>
            <a:lvl2pPr marL="428625" indent="-257175">
              <a:buFont typeface="+mj-lt"/>
              <a:buAutoNum type="alphaLcPeriod"/>
              <a:defRPr sz="1200"/>
            </a:lvl2pPr>
            <a:lvl3pPr marL="600075" indent="-257175">
              <a:buFont typeface="+mj-lt"/>
              <a:buAutoNum type="romanLcPeriod"/>
              <a:defRPr sz="1050"/>
            </a:lvl3pPr>
            <a:lvl4pPr marL="685800" indent="-171450">
              <a:buFont typeface="+mj-lt"/>
              <a:buAutoNum type="arabicParenR"/>
              <a:defRPr sz="900"/>
            </a:lvl4pPr>
            <a:lvl5pPr marL="857250" indent="-171450">
              <a:buFont typeface="+mj-lt"/>
              <a:buAutoNum type="alphaLcParenR"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3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2478024"/>
            <a:ext cx="3243834" cy="2454796"/>
          </a:xfrm>
        </p:spPr>
        <p:txBody>
          <a:bodyPr anchor="t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5350" y="2478024"/>
            <a:ext cx="3243834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171450" indent="0">
              <a:buNone/>
              <a:defRPr lang="en-US" dirty="0"/>
            </a:lvl2pPr>
            <a:lvl3pPr marL="342900" indent="0">
              <a:buNone/>
              <a:defRPr lang="en-US" dirty="0"/>
            </a:lvl3pPr>
            <a:lvl4pPr marL="514350" indent="0">
              <a:buNone/>
              <a:defRPr lang="en-US" dirty="0"/>
            </a:lvl4pPr>
            <a:lvl5pPr marL="685800" indent="0">
              <a:buNone/>
              <a:defRPr lang="en-US" dirty="0"/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40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2039112"/>
            <a:ext cx="2859786" cy="3538728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2039112"/>
            <a:ext cx="3785616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00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600200"/>
            <a:ext cx="3106674" cy="4636008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1600200"/>
            <a:ext cx="4341114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86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40079"/>
            <a:ext cx="3024379" cy="3621024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640716"/>
            <a:ext cx="4476074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96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40080"/>
            <a:ext cx="2619756" cy="362102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9272" y="640080"/>
            <a:ext cx="5369814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2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-1325880"/>
            <a:ext cx="7886700" cy="132588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" y="329450"/>
            <a:ext cx="8943157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94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4"/>
            <a:ext cx="33604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5" y="2276856"/>
            <a:ext cx="33604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3195" y="0"/>
            <a:ext cx="4840805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46" y="601755"/>
            <a:ext cx="329184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4943475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246" y="2276856"/>
            <a:ext cx="329184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57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4"/>
            <a:ext cx="2551176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2276856"/>
            <a:ext cx="2551176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7132" y="3"/>
            <a:ext cx="5766868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8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0" y="603504"/>
            <a:ext cx="2551176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00725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780" y="2276856"/>
            <a:ext cx="2551176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162318"/>
            <a:ext cx="2215214" cy="1892808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3230" y="4162318"/>
            <a:ext cx="5829300" cy="2240280"/>
          </a:xfrm>
        </p:spPr>
        <p:txBody>
          <a:bodyPr>
            <a:no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/>
            </a:lvl1pPr>
            <a:lvl2pPr marL="385763" indent="-214313">
              <a:buFont typeface="Arial" panose="020B0604020202020204" pitchFamily="34" charset="0"/>
              <a:buChar char="•"/>
              <a:defRPr sz="1200"/>
            </a:lvl2pPr>
            <a:lvl3pPr marL="557213" indent="-214313">
              <a:buFont typeface="Arial" panose="020B0604020202020204" pitchFamily="34" charset="0"/>
              <a:buChar char="•"/>
              <a:defRPr sz="1050"/>
            </a:lvl3pPr>
            <a:lvl4pPr marL="642938" indent="-128588">
              <a:buFont typeface="Arial" panose="020B0604020202020204" pitchFamily="34" charset="0"/>
              <a:buChar char="•"/>
              <a:defRPr sz="900"/>
            </a:lvl4pPr>
            <a:lvl5pPr marL="814388" indent="-128588">
              <a:buFont typeface="Arial" panose="020B0604020202020204" pitchFamily="34" charset="0"/>
              <a:buChar char="•"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81253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6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61425"/>
            <a:ext cx="2215214" cy="1892808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3230" y="561425"/>
            <a:ext cx="5829300" cy="2240280"/>
          </a:xfrm>
        </p:spPr>
        <p:txBody>
          <a:bodyPr>
            <a:no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/>
            </a:lvl1pPr>
            <a:lvl2pPr marL="385763" indent="-214313">
              <a:buFont typeface="Arial" panose="020B0604020202020204" pitchFamily="34" charset="0"/>
              <a:buChar char="•"/>
              <a:defRPr sz="1200"/>
            </a:lvl2pPr>
            <a:lvl3pPr marL="557213" indent="-214313">
              <a:buFont typeface="Arial" panose="020B0604020202020204" pitchFamily="34" charset="0"/>
              <a:buChar char="•"/>
              <a:defRPr sz="1050"/>
            </a:lvl3pPr>
            <a:lvl4pPr marL="642938" indent="-128588">
              <a:buFont typeface="Arial" panose="020B0604020202020204" pitchFamily="34" charset="0"/>
              <a:buChar char="•"/>
              <a:defRPr sz="900"/>
            </a:lvl4pPr>
            <a:lvl5pPr marL="814388" indent="-128588">
              <a:buFont typeface="Arial" panose="020B0604020202020204" pitchFamily="34" charset="0"/>
              <a:buChar char="•"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1470" y="3067414"/>
            <a:ext cx="881253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" y="40460"/>
            <a:ext cx="2620736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7391" y="40460"/>
            <a:ext cx="21040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122" y="40460"/>
            <a:ext cx="321905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8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2" y="1078992"/>
            <a:ext cx="2455164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00725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3922" y="3099816"/>
            <a:ext cx="2455164" cy="2953512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85763" indent="-214313">
              <a:buFont typeface="Arial" panose="020B0604020202020204" pitchFamily="34" charset="0"/>
              <a:buChar char="•"/>
              <a:defRPr sz="1050"/>
            </a:lvl2pPr>
            <a:lvl3pPr marL="471488" indent="-128588">
              <a:buFont typeface="Arial" panose="020B0604020202020204" pitchFamily="34" charset="0"/>
              <a:buChar char="•"/>
              <a:defRPr sz="900"/>
            </a:lvl3pPr>
            <a:lvl4pPr marL="642938" indent="-128588">
              <a:buFont typeface="Arial" panose="020B0604020202020204" pitchFamily="34" charset="0"/>
              <a:buChar char="•"/>
              <a:defRPr sz="825"/>
            </a:lvl4pPr>
            <a:lvl5pPr marL="814388" indent="-128588">
              <a:buFont typeface="Arial" panose="020B0604020202020204" pitchFamily="34" charset="0"/>
              <a:buChar char="•"/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23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111854"/>
            <a:ext cx="2959101" cy="1389888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8279" y="5111854"/>
            <a:ext cx="4626267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171450" indent="0">
              <a:buFont typeface="Arial" panose="020B0604020202020204" pitchFamily="34" charset="0"/>
              <a:buNone/>
              <a:defRPr sz="900"/>
            </a:lvl2pPr>
            <a:lvl3pPr marL="342900" indent="0">
              <a:buFont typeface="Arial" panose="020B0604020202020204" pitchFamily="34" charset="0"/>
              <a:buNone/>
              <a:defRPr sz="825"/>
            </a:lvl3pPr>
            <a:lvl4pPr marL="514350" indent="0">
              <a:buFont typeface="Arial" panose="020B0604020202020204" pitchFamily="34" charset="0"/>
              <a:buNone/>
              <a:defRPr sz="788"/>
            </a:lvl4pPr>
            <a:lvl5pPr marL="685800" indent="0"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81253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EDCC-520A-464B-900A-5F7E0E1FFC43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52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806" y="548640"/>
            <a:ext cx="452628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633039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2806" y="1828800"/>
            <a:ext cx="452628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6C1D43-E95A-44CE-BF39-AC264176BC74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85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48640"/>
            <a:ext cx="4601718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1828800"/>
            <a:ext cx="4601718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8" y="0"/>
            <a:ext cx="3629022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395D-714C-468A-B505-16E3BDC41D6C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94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46" y="320040"/>
            <a:ext cx="329184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43475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246" y="1380744"/>
            <a:ext cx="329184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320040"/>
            <a:ext cx="34300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5" y="1380744"/>
            <a:ext cx="34300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3195" y="0"/>
            <a:ext cx="4840805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6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5"/>
            <a:ext cx="836676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828800"/>
            <a:ext cx="5030774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41976" y="1828800"/>
            <a:ext cx="3147110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1977" y="6492240"/>
            <a:ext cx="96012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2096" y="6492240"/>
            <a:ext cx="2166416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30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57" y="320040"/>
            <a:ext cx="50749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110945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5057" y="1380744"/>
            <a:ext cx="50749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19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320040"/>
            <a:ext cx="51435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1380744"/>
            <a:ext cx="51435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35076" y="0"/>
            <a:ext cx="3108924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04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48639"/>
            <a:ext cx="3641598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3963924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549276"/>
            <a:ext cx="4189444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6492240"/>
            <a:ext cx="198882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1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550218"/>
            <a:ext cx="2870579" cy="145389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93494"/>
            <a:ext cx="3132614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590" y="549275"/>
            <a:ext cx="4920854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6305" y="6492240"/>
            <a:ext cx="2132838" cy="338328"/>
          </a:xfrm>
        </p:spPr>
        <p:txBody>
          <a:bodyPr/>
          <a:lstStyle/>
          <a:p>
            <a:fld id="{51CF56A9-FD41-47F4-80A0-DA74EEEC2541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0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32" y="603504"/>
            <a:ext cx="8401050" cy="4206240"/>
          </a:xfrm>
        </p:spPr>
        <p:txBody>
          <a:bodyPr>
            <a:normAutofit/>
          </a:bodyPr>
          <a:lstStyle>
            <a:lvl1pPr algn="ctr">
              <a:defRPr sz="2085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4809744"/>
            <a:ext cx="7008876" cy="1225296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/>
            </a:lvl1pPr>
            <a:lvl2pPr marL="171450" indent="0" algn="ctr">
              <a:buNone/>
              <a:defRPr sz="1800" cap="all" baseline="0"/>
            </a:lvl2pPr>
            <a:lvl3pPr marL="342900" indent="0" algn="ctr">
              <a:buNone/>
              <a:defRPr sz="1500" cap="all" baseline="0"/>
            </a:lvl3pPr>
            <a:lvl4pPr marL="514350" indent="0" algn="ctr">
              <a:buNone/>
              <a:defRPr sz="1350" cap="all" baseline="0"/>
            </a:lvl4pPr>
            <a:lvl5pPr marL="685800" indent="0" algn="ctr">
              <a:buNone/>
              <a:defRPr sz="1200" cap="all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622" y="420624"/>
            <a:ext cx="8325612" cy="4334256"/>
          </a:xfrm>
        </p:spPr>
        <p:txBody>
          <a:bodyPr>
            <a:normAutofit/>
          </a:bodyPr>
          <a:lstStyle>
            <a:lvl1pPr algn="l">
              <a:defRPr sz="2085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3AFB7-90A6-428C-A019-BBE6272496B8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6344" y="4873752"/>
            <a:ext cx="6329934" cy="1490472"/>
          </a:xfrm>
        </p:spPr>
        <p:txBody>
          <a:bodyPr>
            <a:normAutofit/>
          </a:bodyPr>
          <a:lstStyle>
            <a:lvl1pPr marL="0" indent="0" algn="l">
              <a:buNone/>
              <a:defRPr sz="2100" cap="all" baseline="0">
                <a:solidFill>
                  <a:schemeClr val="tx1"/>
                </a:solidFill>
              </a:defRPr>
            </a:lvl1pPr>
            <a:lvl2pPr marL="171450" indent="0" algn="l">
              <a:buNone/>
              <a:defRPr sz="1800" cap="all" baseline="0">
                <a:solidFill>
                  <a:schemeClr val="tx1"/>
                </a:solidFill>
              </a:defRPr>
            </a:lvl2pPr>
            <a:lvl3pPr marL="342900" indent="0" algn="l">
              <a:buNone/>
              <a:defRPr sz="1500" cap="all" baseline="0">
                <a:solidFill>
                  <a:schemeClr val="tx1"/>
                </a:solidFill>
              </a:defRPr>
            </a:lvl3pPr>
            <a:lvl4pPr marL="514350" indent="0" algn="l">
              <a:buNone/>
              <a:defRPr sz="1350" cap="all" baseline="0">
                <a:solidFill>
                  <a:schemeClr val="tx1"/>
                </a:solidFill>
              </a:defRPr>
            </a:lvl4pPr>
            <a:lvl5pPr marL="685800" indent="0" algn="l">
              <a:buNone/>
              <a:defRPr sz="12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53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8821673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622" y="420624"/>
            <a:ext cx="8325612" cy="4334256"/>
          </a:xfrm>
        </p:spPr>
        <p:txBody>
          <a:bodyPr>
            <a:normAutofit/>
          </a:bodyPr>
          <a:lstStyle>
            <a:lvl1pPr algn="l">
              <a:defRPr sz="2085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076" y="6492240"/>
            <a:ext cx="199567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7334" y="6492240"/>
            <a:ext cx="342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6344" y="4873752"/>
            <a:ext cx="6329934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 cap="all" baseline="0">
                <a:solidFill>
                  <a:schemeClr val="tx1"/>
                </a:solidFill>
              </a:defRPr>
            </a:lvl1pPr>
            <a:lvl2pPr marL="171450" indent="0" algn="l">
              <a:buNone/>
              <a:defRPr sz="1800" cap="all" baseline="0">
                <a:solidFill>
                  <a:schemeClr val="tx1"/>
                </a:solidFill>
              </a:defRPr>
            </a:lvl2pPr>
            <a:lvl3pPr marL="342900" indent="0" algn="l">
              <a:buNone/>
              <a:defRPr sz="1500" cap="all" baseline="0">
                <a:solidFill>
                  <a:schemeClr val="tx1"/>
                </a:solidFill>
              </a:defRPr>
            </a:lvl3pPr>
            <a:lvl4pPr marL="514350" indent="0" algn="l">
              <a:buNone/>
              <a:defRPr sz="1350" cap="all" baseline="0">
                <a:solidFill>
                  <a:schemeClr val="tx1"/>
                </a:solidFill>
              </a:defRPr>
            </a:lvl4pPr>
            <a:lvl5pPr marL="685800" indent="0" algn="l">
              <a:buNone/>
              <a:defRPr sz="12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39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630936"/>
            <a:ext cx="6199632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50" b="1"/>
            </a:lvl1pPr>
            <a:lvl2pPr marL="171450" indent="0">
              <a:lnSpc>
                <a:spcPct val="100000"/>
              </a:lnSpc>
              <a:buNone/>
              <a:defRPr sz="3600" b="1"/>
            </a:lvl2pPr>
            <a:lvl3pPr marL="342900" indent="0">
              <a:lnSpc>
                <a:spcPct val="100000"/>
              </a:lnSpc>
              <a:buNone/>
              <a:defRPr sz="3300" b="1"/>
            </a:lvl3pPr>
            <a:lvl4pPr marL="514350" indent="0">
              <a:lnSpc>
                <a:spcPct val="100000"/>
              </a:lnSpc>
              <a:buNone/>
              <a:defRPr sz="3000" b="1"/>
            </a:lvl4pPr>
            <a:lvl5pPr marL="685800" indent="0">
              <a:lnSpc>
                <a:spcPct val="100000"/>
              </a:lnSpc>
              <a:buNone/>
              <a:defRPr sz="27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4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724944" y="2724945"/>
            <a:ext cx="6399213" cy="949324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8663" y="630935"/>
            <a:ext cx="6199632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50" b="1"/>
            </a:lvl1pPr>
            <a:lvl2pPr marL="171450" indent="0">
              <a:lnSpc>
                <a:spcPct val="100000"/>
              </a:lnSpc>
              <a:buNone/>
              <a:defRPr sz="3600" b="1"/>
            </a:lvl2pPr>
            <a:lvl3pPr marL="342900" indent="0">
              <a:lnSpc>
                <a:spcPct val="100000"/>
              </a:lnSpc>
              <a:buNone/>
              <a:defRPr sz="3300" b="1"/>
            </a:lvl3pPr>
            <a:lvl4pPr marL="514350" indent="0">
              <a:lnSpc>
                <a:spcPct val="100000"/>
              </a:lnSpc>
              <a:buNone/>
              <a:defRPr sz="3000" b="1"/>
            </a:lvl4pPr>
            <a:lvl5pPr marL="685800" indent="0">
              <a:lnSpc>
                <a:spcPct val="100000"/>
              </a:lnSpc>
              <a:buNone/>
              <a:defRPr sz="27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198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7865333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BAE2-1C27-41D0-8DBA-D202F753417F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34" y="6492240"/>
            <a:ext cx="199567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5492" y="6492240"/>
            <a:ext cx="3429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2598" y="1596767"/>
            <a:ext cx="7152894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500" b="1"/>
            </a:lvl1pPr>
            <a:lvl2pPr marL="171450" indent="0">
              <a:lnSpc>
                <a:spcPct val="100000"/>
              </a:lnSpc>
              <a:buNone/>
              <a:defRPr sz="4050" b="1"/>
            </a:lvl2pPr>
            <a:lvl3pPr marL="342900" indent="0">
              <a:lnSpc>
                <a:spcPct val="100000"/>
              </a:lnSpc>
              <a:buNone/>
              <a:defRPr sz="3600" b="1"/>
            </a:lvl3pPr>
            <a:lvl4pPr marL="514350" indent="0">
              <a:lnSpc>
                <a:spcPct val="100000"/>
              </a:lnSpc>
              <a:buNone/>
              <a:defRPr sz="3300" b="1"/>
            </a:lvl4pPr>
            <a:lvl5pPr marL="685800" indent="0">
              <a:lnSpc>
                <a:spcPct val="100000"/>
              </a:lnSpc>
              <a:buNone/>
              <a:defRPr sz="3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83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1524002"/>
            <a:ext cx="6899148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3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3612-8941-41EA-ABBA-F717A06C8346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4712" y="5376672"/>
            <a:ext cx="6899148" cy="466344"/>
          </a:xfrm>
        </p:spPr>
        <p:txBody>
          <a:bodyPr>
            <a:normAutofit/>
          </a:bodyPr>
          <a:lstStyle>
            <a:lvl1pPr marL="0" indent="0">
              <a:buNone/>
              <a:defRPr sz="1650" b="1" cap="all" baseline="0">
                <a:solidFill>
                  <a:schemeClr val="accent1"/>
                </a:solidFill>
              </a:defRPr>
            </a:lvl1pPr>
            <a:lvl2pPr marL="171450" indent="0">
              <a:buNone/>
              <a:defRPr sz="1500" b="1" cap="all" baseline="0">
                <a:solidFill>
                  <a:schemeClr val="accent1"/>
                </a:solidFill>
              </a:defRPr>
            </a:lvl2pPr>
            <a:lvl3pPr marL="342900" indent="0">
              <a:buNone/>
              <a:defRPr sz="1350" b="1" cap="all" baseline="0">
                <a:solidFill>
                  <a:schemeClr val="accent1"/>
                </a:solidFill>
              </a:defRPr>
            </a:lvl3pPr>
            <a:lvl4pPr marL="514350" indent="0">
              <a:buNone/>
              <a:defRPr sz="1200" b="1" cap="all" baseline="0">
                <a:solidFill>
                  <a:schemeClr val="accent1"/>
                </a:solidFill>
              </a:defRPr>
            </a:lvl4pPr>
            <a:lvl5pPr marL="685800" indent="0">
              <a:buNone/>
              <a:defRPr sz="105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05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8539206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327" y="1783080"/>
            <a:ext cx="637430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7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1843" y="6492240"/>
            <a:ext cx="199567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101" y="6492240"/>
            <a:ext cx="3429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5120640"/>
            <a:ext cx="4073652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171450" indent="0">
              <a:buNone/>
              <a:defRPr lang="en-US" b="1" cap="all" baseline="0" dirty="0"/>
            </a:lvl2pPr>
            <a:lvl3pPr marL="342900" indent="0">
              <a:buNone/>
              <a:defRPr lang="en-US" b="1" cap="all" baseline="0" dirty="0"/>
            </a:lvl3pPr>
            <a:lvl4pPr marL="514350" indent="0">
              <a:buNone/>
              <a:defRPr lang="en-US" b="1" cap="all" baseline="0" dirty="0"/>
            </a:lvl4pPr>
            <a:lvl5pPr marL="6858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28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29768"/>
            <a:ext cx="8167781" cy="1627632"/>
          </a:xfrm>
        </p:spPr>
        <p:txBody>
          <a:bodyPr anchor="t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326" y="3264408"/>
            <a:ext cx="8167781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627318"/>
            <a:ext cx="6323076" cy="184202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3622673"/>
            <a:ext cx="6323076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171450" indent="0">
              <a:buNone/>
              <a:defRPr lang="en-US" dirty="0"/>
            </a:lvl2pPr>
            <a:lvl3pPr marL="342900" indent="0">
              <a:buNone/>
              <a:defRPr lang="en-US" dirty="0"/>
            </a:lvl3pPr>
            <a:lvl4pPr marL="514350" indent="0">
              <a:buNone/>
              <a:defRPr lang="en-US" dirty="0"/>
            </a:lvl4pPr>
            <a:lvl5pPr marL="6858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25D-4314-49E4-A383-289640FEB5E3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3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94248"/>
            <a:ext cx="8373619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325" y="2020825"/>
            <a:ext cx="3909156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217" y="2020823"/>
            <a:ext cx="3909156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38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76166"/>
            <a:ext cx="8373618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1380744"/>
            <a:ext cx="39090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660" y="2021134"/>
            <a:ext cx="390882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6884" y="1380744"/>
            <a:ext cx="39090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312" y="2020888"/>
            <a:ext cx="3910013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40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57785"/>
            <a:ext cx="2785497" cy="22123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325" y="2826137"/>
            <a:ext cx="2482596" cy="3434638"/>
          </a:xfrm>
        </p:spPr>
        <p:txBody>
          <a:bodyPr anchor="b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7132" y="0"/>
            <a:ext cx="5766868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5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4/4/2026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0" y="285211"/>
            <a:ext cx="7990184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380" y="1384847"/>
            <a:ext cx="7990184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380" y="6490525"/>
            <a:ext cx="213146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72E1B28-DB45-4001-B295-7D7933E04419}" type="datetime1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70027" y="6490525"/>
            <a:ext cx="1997126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323" y="6490525"/>
            <a:ext cx="3429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38E9-D21E-DE68-38AC-F56AEA15B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28" y="378882"/>
            <a:ext cx="5763855" cy="1965866"/>
          </a:xfrm>
        </p:spPr>
        <p:txBody>
          <a:bodyPr anchor="b">
            <a:normAutofit/>
          </a:bodyPr>
          <a:lstStyle/>
          <a:p>
            <a:r>
              <a:rPr lang="en-US" dirty="0"/>
              <a:t>Motivational Interviewing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47F861-42CF-FE05-F8FD-7EBB0D76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323" y="5725143"/>
            <a:ext cx="342900" cy="252106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450F2-3BB4-4AE4-8A35-A9D7AEA4C85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1A1BF2-2327-32D0-35C2-1415369AB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54" y="4114800"/>
            <a:ext cx="7074617" cy="1965866"/>
          </a:xfrm>
        </p:spPr>
        <p:txBody>
          <a:bodyPr>
            <a:noAutofit/>
          </a:bodyPr>
          <a:lstStyle/>
          <a:p>
            <a:r>
              <a:rPr lang="en-US" sz="3600" dirty="0"/>
              <a:t>Session 2:  Engaging with OARS</a:t>
            </a:r>
          </a:p>
          <a:p>
            <a:r>
              <a:rPr lang="en-US" sz="2400" dirty="0"/>
              <a:t>Presented by David Christian, Ph.D.</a:t>
            </a:r>
          </a:p>
          <a:p>
            <a:r>
              <a:rPr lang="en-US" sz="2400" dirty="0"/>
              <a:t>April 7, 2026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0CEA7-0714-5C11-797B-5B368035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81" y="409313"/>
            <a:ext cx="2033813" cy="3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E9A0-6408-FF44-D17C-604B8862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Get Affirmation Ideas?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B8E9-A55A-8040-5A7B-E92271E3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733800"/>
          </a:xfrm>
        </p:spPr>
        <p:txBody>
          <a:bodyPr/>
          <a:lstStyle/>
          <a:p>
            <a:r>
              <a:rPr lang="en-US" dirty="0"/>
              <a:t>Relevant accomplishments.</a:t>
            </a:r>
          </a:p>
          <a:p>
            <a:r>
              <a:rPr lang="en-US" dirty="0"/>
              <a:t>Their history of success in related areas.</a:t>
            </a:r>
          </a:p>
          <a:p>
            <a:r>
              <a:rPr lang="en-US" dirty="0"/>
              <a:t>Things you personally like/appreciate </a:t>
            </a:r>
          </a:p>
          <a:p>
            <a:r>
              <a:rPr lang="en-US" dirty="0"/>
              <a:t>Their passion, commitment, investment. </a:t>
            </a:r>
          </a:p>
          <a:p>
            <a:r>
              <a:rPr lang="en-US" dirty="0"/>
              <a:t>Their strengths, character qualities. </a:t>
            </a:r>
          </a:p>
          <a:p>
            <a:r>
              <a:rPr lang="en-US" dirty="0"/>
              <a:t>For lobbying: media, website, history (notes).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8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650" y="5852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Reflectively Listen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(check your understanding)</a:t>
            </a:r>
            <a:endParaRPr lang="en-US" sz="4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516777"/>
            <a:ext cx="788441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Show nonjudgmental understanding of their: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Thoughts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Feelings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Values/Reasons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Both stated (surface) and implied (deep)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B79E62-FAC0-4B0A-9473-C8C71942A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84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52400"/>
            <a:ext cx="5086350" cy="930275"/>
          </a:xfrm>
        </p:spPr>
        <p:txBody>
          <a:bodyPr>
            <a:normAutofit/>
          </a:bodyPr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5486400" cy="51974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Simple</a:t>
            </a:r>
            <a:r>
              <a:rPr lang="en-US" sz="2800" dirty="0"/>
              <a:t> reflection shows the exposed iceberg (what they said).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Deep</a:t>
            </a:r>
            <a:r>
              <a:rPr lang="en-US" sz="2800" dirty="0"/>
              <a:t> reflection shows the submerged iceberg  (what they are implying).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Make your best guess about what the person means by “Continuing the paragraph” to encourage them to go deeper.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Reflection stops dead horse beatings.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Keep reflections brief.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B7E9AB5-BD94-4AD2-9857-9F6E3B3B4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3234" b="-1"/>
          <a:stretch/>
        </p:blipFill>
        <p:spPr bwMode="auto">
          <a:xfrm>
            <a:off x="6324599" y="10"/>
            <a:ext cx="28193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6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/>
          </p:cNvSpPr>
          <p:nvPr>
            <p:ph type="title"/>
          </p:nvPr>
        </p:nvSpPr>
        <p:spPr>
          <a:xfrm>
            <a:off x="237162" y="177823"/>
            <a:ext cx="5243322" cy="1117577"/>
          </a:xfrm>
        </p:spPr>
        <p:txBody>
          <a:bodyPr>
            <a:normAutofit/>
          </a:bodyPr>
          <a:lstStyle/>
          <a:p>
            <a:r>
              <a:rPr lang="en-US" sz="6000" b="1" dirty="0"/>
              <a:t>Summaries </a:t>
            </a:r>
            <a:endParaRPr lang="en-US" sz="6000" dirty="0"/>
          </a:p>
        </p:txBody>
      </p:sp>
      <p:sp>
        <p:nvSpPr>
          <p:cNvPr id="582659" name="Rectangle 3"/>
          <p:cNvSpPr>
            <a:spLocks noGrp="1"/>
          </p:cNvSpPr>
          <p:nvPr>
            <p:ph idx="1"/>
          </p:nvPr>
        </p:nvSpPr>
        <p:spPr>
          <a:xfrm>
            <a:off x="601038" y="1066800"/>
            <a:ext cx="8305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dirty="0"/>
              <a:t>Interim summaries: bundle several reflections. </a:t>
            </a:r>
          </a:p>
          <a:p>
            <a:pPr lvl="1"/>
            <a:r>
              <a:rPr lang="en-US" dirty="0"/>
              <a:t>“Here’s what I’ve heard so far…”</a:t>
            </a:r>
          </a:p>
          <a:p>
            <a:r>
              <a:rPr lang="en-US" dirty="0"/>
              <a:t>Final Summaries: </a:t>
            </a:r>
          </a:p>
          <a:p>
            <a:pPr lvl="1"/>
            <a:r>
              <a:rPr lang="en-US" dirty="0"/>
              <a:t>Options discussed and agreements.</a:t>
            </a:r>
          </a:p>
          <a:p>
            <a:pPr lvl="1"/>
            <a:r>
              <a:rPr lang="en-US" dirty="0"/>
              <a:t>Why this is important.</a:t>
            </a:r>
          </a:p>
          <a:p>
            <a:pPr lvl="1"/>
            <a:r>
              <a:rPr lang="en-US" dirty="0"/>
              <a:t>Point the way forward (TNT)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93A93-D086-B18B-C9FA-91B3D56BBBE2}"/>
              </a:ext>
            </a:extLst>
          </p:cNvPr>
          <p:cNvSpPr txBox="1"/>
          <p:nvPr/>
        </p:nvSpPr>
        <p:spPr>
          <a:xfrm>
            <a:off x="1905000" y="5329535"/>
            <a:ext cx="5727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1, 2, 3</a:t>
            </a:r>
            <a:r>
              <a:rPr lang="en-US" sz="5400">
                <a:solidFill>
                  <a:srgbClr val="FF0000"/>
                </a:solidFill>
              </a:rPr>
              <a:t>,                4?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0C4D385C-FAD0-08D4-E327-DA28F3B3D252}"/>
              </a:ext>
            </a:extLst>
          </p:cNvPr>
          <p:cNvSpPr/>
          <p:nvPr/>
        </p:nvSpPr>
        <p:spPr>
          <a:xfrm>
            <a:off x="4191000" y="5241000"/>
            <a:ext cx="1828800" cy="111757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6ECD-C771-D780-E74F-291937C0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Demo: 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AB31-8710-8321-5342-78694975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7" y="15240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/>
              <a:t>Me: MI User: Using OARS to show understanding. </a:t>
            </a:r>
          </a:p>
          <a:p>
            <a:r>
              <a:rPr lang="en-US" dirty="0"/>
              <a:t>Other: </a:t>
            </a:r>
          </a:p>
          <a:p>
            <a:r>
              <a:rPr lang="en-US" dirty="0"/>
              <a:t>Observers: Count O’s, A’s, R’s, S’s</a:t>
            </a:r>
          </a:p>
          <a:p>
            <a:pPr lvl="1"/>
            <a:r>
              <a:rPr lang="en-US" dirty="0"/>
              <a:t>O   ////</a:t>
            </a:r>
          </a:p>
          <a:p>
            <a:pPr lvl="1"/>
            <a:r>
              <a:rPr lang="en-US" dirty="0"/>
              <a:t>A   //</a:t>
            </a:r>
          </a:p>
          <a:p>
            <a:pPr lvl="1"/>
            <a:r>
              <a:rPr lang="en-US" dirty="0"/>
              <a:t>R   ////</a:t>
            </a:r>
          </a:p>
          <a:p>
            <a:pPr lvl="1"/>
            <a:r>
              <a:rPr lang="en-US" dirty="0"/>
              <a:t>S   //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0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4521"/>
            <a:ext cx="3505200" cy="979710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Breakout Rooms Role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3300"/>
            <a:ext cx="7391400" cy="272093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Interviewer</a:t>
            </a:r>
            <a:r>
              <a:rPr lang="en-US" sz="3600" dirty="0"/>
              <a:t>: Use OARS 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Partner</a:t>
            </a:r>
            <a:r>
              <a:rPr lang="en-US" sz="3600" dirty="0"/>
              <a:t>: 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Observer</a:t>
            </a:r>
            <a:r>
              <a:rPr lang="en-US" sz="3600" dirty="0"/>
              <a:t>: Count OARS, keep time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Chat 5 mins, Feedback 2 mins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Make mistakes!</a:t>
            </a:r>
          </a:p>
        </p:txBody>
      </p:sp>
      <p:pic>
        <p:nvPicPr>
          <p:cNvPr id="1028" name="Picture 4" descr="Weight Loss Programs: Physical ...">
            <a:extLst>
              <a:ext uri="{FF2B5EF4-FFF2-40B4-BE49-F238E27FC236}">
                <a16:creationId xmlns:a16="http://schemas.microsoft.com/office/drawing/2014/main" id="{190A48F0-59DE-40FA-BF1B-61857895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502920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365124"/>
            <a:ext cx="4629150" cy="1828800"/>
          </a:xfrm>
        </p:spPr>
        <p:txBody>
          <a:bodyPr>
            <a:normAutofit/>
          </a:bodyPr>
          <a:lstStyle/>
          <a:p>
            <a:r>
              <a:rPr lang="en-US" b="1" dirty="0"/>
              <a:t>Discuss</a:t>
            </a:r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55" y="2322576"/>
            <a:ext cx="4629150" cy="385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Interviewer: </a:t>
            </a:r>
            <a:r>
              <a:rPr lang="en-US" sz="2800" dirty="0"/>
              <a:t>Your experience? </a:t>
            </a:r>
          </a:p>
          <a:p>
            <a:pPr marL="0" indent="0">
              <a:buNone/>
            </a:pPr>
            <a:r>
              <a:rPr lang="en-US" sz="2800" b="1" dirty="0"/>
              <a:t>Partner: </a:t>
            </a:r>
            <a:r>
              <a:rPr lang="en-US" sz="2800" dirty="0"/>
              <a:t> Your experience? </a:t>
            </a:r>
          </a:p>
          <a:p>
            <a:pPr marL="0" indent="0">
              <a:buNone/>
            </a:pPr>
            <a:r>
              <a:rPr lang="en-US" sz="2800" b="1" dirty="0"/>
              <a:t>Observers-</a:t>
            </a:r>
            <a:r>
              <a:rPr lang="en-US" sz="2800" dirty="0"/>
              <a:t> what did you notice? </a:t>
            </a:r>
          </a:p>
          <a:p>
            <a:pPr marL="0" indent="0">
              <a:buNone/>
            </a:pPr>
            <a:r>
              <a:rPr lang="en-US" sz="2800" b="1" dirty="0"/>
              <a:t>Everyone-</a:t>
            </a:r>
            <a:r>
              <a:rPr lang="en-US" sz="2800" dirty="0"/>
              <a:t> </a:t>
            </a:r>
          </a:p>
          <a:p>
            <a:r>
              <a:rPr lang="en-US" sz="2800" dirty="0"/>
              <a:t>Observations</a:t>
            </a:r>
          </a:p>
          <a:p>
            <a:r>
              <a:rPr lang="en-US" sz="2800" dirty="0"/>
              <a:t>Questions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33E50-3003-436A-1103-6A8057B6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D15F-4B82-119F-0A89-3C158435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A5061-0809-56C6-B110-69F0D049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2057400"/>
            <a:ext cx="7937090" cy="4525962"/>
          </a:xfrm>
        </p:spPr>
        <p:txBody>
          <a:bodyPr>
            <a:noAutofit/>
          </a:bodyPr>
          <a:lstStyle/>
          <a:p>
            <a:r>
              <a:rPr lang="en-US" sz="4000" dirty="0"/>
              <a:t>Practice OARS</a:t>
            </a:r>
          </a:p>
          <a:p>
            <a:r>
              <a:rPr lang="en-US" sz="4000" dirty="0"/>
              <a:t>Recording link- emailed to you. </a:t>
            </a:r>
          </a:p>
          <a:p>
            <a:r>
              <a:rPr lang="en-US" sz="4000" dirty="0"/>
              <a:t>Send me role play paragraphs. </a:t>
            </a:r>
          </a:p>
          <a:p>
            <a:r>
              <a:rPr lang="en-US" sz="4000" dirty="0"/>
              <a:t>Webinar #3 Tuesday May 5, 6:00 p.m. 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907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78322-5060-9507-A57E-59F90375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C049-DD23-9946-BF60-3D311E1A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29" y="378882"/>
            <a:ext cx="5720772" cy="992718"/>
          </a:xfrm>
        </p:spPr>
        <p:txBody>
          <a:bodyPr anchor="b"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E449B5C-8CB2-F829-3B8E-C28AE2F0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323" y="5725143"/>
            <a:ext cx="342900" cy="252106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450F2-3BB4-4AE4-8A35-A9D7AEA4C85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A1B9D6-8D67-2253-20C9-826DDA8CF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141418" cy="3276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Session 1: MI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Questions?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Have you tried some MI?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20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714A7CC-3413-4D48-984B-44BE7D33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/>
              <a:t>Review</a:t>
            </a:r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BDBC463-BA10-4C2A-947C-84BBD2F27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9600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0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901D-60B5-3C39-FECA-F3A5F342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Engage Others?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D2C6-7B66-47B9-8215-2B9C565E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Create a working alliance. </a:t>
            </a:r>
          </a:p>
          <a:p>
            <a:pPr lvl="0"/>
            <a:r>
              <a:rPr lang="en-US" dirty="0"/>
              <a:t>Requires genuine curiosity. </a:t>
            </a:r>
          </a:p>
          <a:p>
            <a:pPr lvl="0"/>
            <a:r>
              <a:rPr lang="en-US" dirty="0"/>
              <a:t>Show active interest in their experience. </a:t>
            </a:r>
          </a:p>
          <a:p>
            <a:pPr lvl="0"/>
            <a:r>
              <a:rPr lang="en-US" dirty="0"/>
              <a:t>Show accurate (active) empathy.</a:t>
            </a:r>
          </a:p>
          <a:p>
            <a:pPr lvl="0"/>
            <a:r>
              <a:rPr lang="en-US" dirty="0"/>
              <a:t>Set your agenda aside- for now.  </a:t>
            </a:r>
          </a:p>
          <a:p>
            <a:pPr lvl="0"/>
            <a:r>
              <a:rPr lang="en-US" dirty="0"/>
              <a:t>Focus fully on their meaning. </a:t>
            </a:r>
          </a:p>
          <a:p>
            <a:pPr lvl="0"/>
            <a:r>
              <a:rPr lang="en-US" dirty="0"/>
              <a:t>Interview to understand.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4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33752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b="1" dirty="0"/>
              <a:t>To Engage: Use OARS</a:t>
            </a:r>
            <a:br>
              <a:rPr lang="en-US" sz="4700" b="1" dirty="0"/>
            </a:br>
            <a:endParaRPr lang="en-US" sz="2700" b="1" dirty="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  <a:gd name="csX0" fmla="*/ 0 w 2606040"/>
              <a:gd name="csY0" fmla="*/ 0 h 18288"/>
              <a:gd name="csX1" fmla="*/ 599389 w 2606040"/>
              <a:gd name="csY1" fmla="*/ 0 h 18288"/>
              <a:gd name="csX2" fmla="*/ 1303020 w 2606040"/>
              <a:gd name="csY2" fmla="*/ 0 h 18288"/>
              <a:gd name="csX3" fmla="*/ 1876349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80590 w 2606040"/>
              <a:gd name="csY6" fmla="*/ 18288 h 18288"/>
              <a:gd name="csX7" fmla="*/ 1276960 w 2606040"/>
              <a:gd name="csY7" fmla="*/ 18288 h 18288"/>
              <a:gd name="csX8" fmla="*/ 65151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16" y="3275792"/>
            <a:ext cx="3182691" cy="3320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Open Questions</a:t>
            </a:r>
          </a:p>
          <a:p>
            <a:r>
              <a:rPr lang="en-US" dirty="0"/>
              <a:t>Affirmations</a:t>
            </a:r>
          </a:p>
          <a:p>
            <a:r>
              <a:rPr lang="en-US" dirty="0"/>
              <a:t>Reflections  </a:t>
            </a:r>
          </a:p>
          <a:p>
            <a:r>
              <a:rPr lang="en-US" dirty="0"/>
              <a:t>Summaries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34A4-EDF2-4993-BEAD-F3627E36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r="3641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15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 b="1"/>
              <a:t>Session Overview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  <a:gd name="csX0" fmla="*/ 0 w 5410200"/>
              <a:gd name="csY0" fmla="*/ 0 h 13716"/>
              <a:gd name="csX1" fmla="*/ 622173 w 5410200"/>
              <a:gd name="csY1" fmla="*/ 0 h 13716"/>
              <a:gd name="csX2" fmla="*/ 1136142 w 5410200"/>
              <a:gd name="csY2" fmla="*/ 0 h 13716"/>
              <a:gd name="csX3" fmla="*/ 1920621 w 5410200"/>
              <a:gd name="csY3" fmla="*/ 0 h 13716"/>
              <a:gd name="csX4" fmla="*/ 2542794 w 5410200"/>
              <a:gd name="csY4" fmla="*/ 0 h 13716"/>
              <a:gd name="csX5" fmla="*/ 3164967 w 5410200"/>
              <a:gd name="csY5" fmla="*/ 0 h 13716"/>
              <a:gd name="csX6" fmla="*/ 3949446 w 5410200"/>
              <a:gd name="csY6" fmla="*/ 0 h 13716"/>
              <a:gd name="csX7" fmla="*/ 4517517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165854 w 5410200"/>
              <a:gd name="csY11" fmla="*/ 13716 h 13716"/>
              <a:gd name="csX12" fmla="*/ 3543681 w 5410200"/>
              <a:gd name="csY12" fmla="*/ 13716 h 13716"/>
              <a:gd name="csX13" fmla="*/ 2759202 w 5410200"/>
              <a:gd name="csY13" fmla="*/ 13716 h 13716"/>
              <a:gd name="csX14" fmla="*/ 1974723 w 5410200"/>
              <a:gd name="csY14" fmla="*/ 13716 h 13716"/>
              <a:gd name="csX15" fmla="*/ 1406652 w 5410200"/>
              <a:gd name="csY15" fmla="*/ 13716 h 13716"/>
              <a:gd name="csX16" fmla="*/ 730377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03D975-AC3E-4460-B20F-1501364C0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1106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6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ECFB72-89D9-289A-21BD-CB1081EE31D7}"/>
              </a:ext>
            </a:extLst>
          </p:cNvPr>
          <p:cNvSpPr txBox="1">
            <a:spLocks/>
          </p:cNvSpPr>
          <p:nvPr/>
        </p:nvSpPr>
        <p:spPr>
          <a:xfrm>
            <a:off x="531495" y="708660"/>
            <a:ext cx="8081010" cy="5532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Questions: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6 W’s: Kindly seek to understand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Openly recognize anything positive about them.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understanding of their thoughts, actions, feelings and values (reasons).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Summarize to foster ongoing collaboration.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6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, Question, Mark, Symbol">
            <a:extLst>
              <a:ext uri="{FF2B5EF4-FFF2-40B4-BE49-F238E27FC236}">
                <a16:creationId xmlns:a16="http://schemas.microsoft.com/office/drawing/2014/main" id="{A1C6AF1A-F116-4C6A-862A-6FED0FE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32037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1B79E62-FAC0-4B0A-9473-C8C71942A303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8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3300" y="457200"/>
            <a:ext cx="3968747" cy="591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Open the Dialogue with Open Questions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Closed</a:t>
            </a:r>
            <a:r>
              <a:rPr lang="en-US" sz="2800" dirty="0"/>
              <a:t>:  Do you support our proposal?</a:t>
            </a:r>
            <a:endParaRPr lang="en-US" sz="2800" b="1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Open</a:t>
            </a:r>
            <a:r>
              <a:rPr lang="en-US" sz="2800" dirty="0"/>
              <a:t>:  What do you know about our proposal?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Try the 6 W’s: </a:t>
            </a:r>
            <a:r>
              <a:rPr lang="en-US" sz="2800" dirty="0"/>
              <a:t>Who, What, When, Where,  (Why), and How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510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94" y="787010"/>
            <a:ext cx="6174277" cy="914400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/>
              <a:t>Affirm Them</a:t>
            </a:r>
          </a:p>
        </p:txBody>
      </p:sp>
      <p:pic>
        <p:nvPicPr>
          <p:cNvPr id="2050" name="Picture 2" descr="man performing on stage">
            <a:extLst>
              <a:ext uri="{FF2B5EF4-FFF2-40B4-BE49-F238E27FC236}">
                <a16:creationId xmlns:a16="http://schemas.microsoft.com/office/drawing/2014/main" id="{A791723F-5BDC-4B31-8AB0-8BEA31FE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" b="1"/>
          <a:stretch/>
        </p:blipFill>
        <p:spPr bwMode="auto">
          <a:xfrm>
            <a:off x="5865687" y="1244210"/>
            <a:ext cx="3108371" cy="32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94" y="1551086"/>
            <a:ext cx="5203105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Spotlight Their: </a:t>
            </a:r>
          </a:p>
          <a:p>
            <a:r>
              <a:rPr lang="en-US" dirty="0"/>
              <a:t>Strengths, Attributes</a:t>
            </a:r>
          </a:p>
          <a:p>
            <a:r>
              <a:rPr lang="en-US" dirty="0"/>
              <a:t>Efforts</a:t>
            </a:r>
          </a:p>
          <a:p>
            <a:r>
              <a:rPr lang="en-US" dirty="0"/>
              <a:t>Values </a:t>
            </a:r>
          </a:p>
          <a:p>
            <a:r>
              <a:rPr lang="en-US" dirty="0"/>
              <a:t>Intentions</a:t>
            </a:r>
          </a:p>
          <a:p>
            <a:r>
              <a:rPr lang="en-US" dirty="0"/>
              <a:t>Drop “I,” it’s about them. </a:t>
            </a:r>
          </a:p>
          <a:p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asisVTI">
  <a:themeElements>
    <a:clrScheme name="Oasis">
      <a:dk1>
        <a:srgbClr val="131313"/>
      </a:dk1>
      <a:lt1>
        <a:sysClr val="window" lastClr="FFFFFF"/>
      </a:lt1>
      <a:dk2>
        <a:srgbClr val="3D3C33"/>
      </a:dk2>
      <a:lt2>
        <a:srgbClr val="F0EDE6"/>
      </a:lt2>
      <a:accent1>
        <a:srgbClr val="A57361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19035</TotalTime>
  <Words>520</Words>
  <Application>Microsoft Office PowerPoint</Application>
  <PresentationFormat>On-screen Show (4:3)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Neue Haas Grotesk Text Pro</vt:lpstr>
      <vt:lpstr>Office Theme</vt:lpstr>
      <vt:lpstr>1_Office Theme</vt:lpstr>
      <vt:lpstr>OasisVTI</vt:lpstr>
      <vt:lpstr>Motivational Interviewing</vt:lpstr>
      <vt:lpstr>Review</vt:lpstr>
      <vt:lpstr>Review</vt:lpstr>
      <vt:lpstr>How to Engage Others? </vt:lpstr>
      <vt:lpstr>To Engage: Use OARS </vt:lpstr>
      <vt:lpstr>Session Overview</vt:lpstr>
      <vt:lpstr>PowerPoint Presentation</vt:lpstr>
      <vt:lpstr>PowerPoint Presentation</vt:lpstr>
      <vt:lpstr>Affirm Them</vt:lpstr>
      <vt:lpstr>Where to Get Affirmation Ideas? </vt:lpstr>
      <vt:lpstr>PowerPoint Presentation</vt:lpstr>
      <vt:lpstr>Reflections</vt:lpstr>
      <vt:lpstr>Summaries </vt:lpstr>
      <vt:lpstr>Demo: Role Play</vt:lpstr>
      <vt:lpstr>Breakout Rooms Role Play</vt:lpstr>
      <vt:lpstr>Discuss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 Christian</cp:lastModifiedBy>
  <cp:revision>10</cp:revision>
  <dcterms:created xsi:type="dcterms:W3CDTF">2021-10-05T14:11:47Z</dcterms:created>
  <dcterms:modified xsi:type="dcterms:W3CDTF">2026-04-04T18:57:53Z</dcterms:modified>
</cp:coreProperties>
</file>